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9beb6f3a5_0_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9beb6f3a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9beb6f3a5_0_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9beb6f3a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9beb6f3a5_0_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9beb6f3a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9beb6f3a5_0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9beb6f3a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9beb6f3a5_0_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9beb6f3a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9beb6f3a5_0_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9beb6f3a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9beb6f3a5_0_4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29beb6f3a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9beb6f3a5_0_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9beb6f3a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9beb6f3a5_0_4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9beb6f3a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beb6f3a5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beb6f3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beb6f3a5_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9beb6f3a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beb6f3a5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beb6f3a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beb6f3a5_0_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9beb6f3a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9beb6f3a5_0_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9beb6f3a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9beb6f3a5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9beb6f3a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9beb6f3a5_0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9beb6f3a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9beb6f3a5_0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9beb6f3a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8.png"/><Relationship Id="rId4" Type="http://schemas.openxmlformats.org/officeDocument/2006/relationships/image" Target="../media/image67.png"/><Relationship Id="rId9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56.png"/><Relationship Id="rId7" Type="http://schemas.openxmlformats.org/officeDocument/2006/relationships/image" Target="../media/image60.png"/><Relationship Id="rId8" Type="http://schemas.openxmlformats.org/officeDocument/2006/relationships/image" Target="../media/image69.png"/><Relationship Id="rId11" Type="http://schemas.openxmlformats.org/officeDocument/2006/relationships/image" Target="../media/image61.png"/><Relationship Id="rId10" Type="http://schemas.openxmlformats.org/officeDocument/2006/relationships/image" Target="../media/image65.png"/><Relationship Id="rId13" Type="http://schemas.openxmlformats.org/officeDocument/2006/relationships/image" Target="../media/image57.png"/><Relationship Id="rId12" Type="http://schemas.openxmlformats.org/officeDocument/2006/relationships/image" Target="../media/image6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5.png"/><Relationship Id="rId4" Type="http://schemas.openxmlformats.org/officeDocument/2006/relationships/image" Target="../media/image70.png"/><Relationship Id="rId5" Type="http://schemas.openxmlformats.org/officeDocument/2006/relationships/image" Target="../media/image7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7.png"/><Relationship Id="rId4" Type="http://schemas.openxmlformats.org/officeDocument/2006/relationships/image" Target="../media/image76.png"/><Relationship Id="rId5" Type="http://schemas.openxmlformats.org/officeDocument/2006/relationships/image" Target="../media/image74.png"/><Relationship Id="rId6" Type="http://schemas.openxmlformats.org/officeDocument/2006/relationships/image" Target="../media/image73.png"/><Relationship Id="rId7" Type="http://schemas.openxmlformats.org/officeDocument/2006/relationships/image" Target="../media/image8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7.png"/><Relationship Id="rId4" Type="http://schemas.openxmlformats.org/officeDocument/2006/relationships/image" Target="../media/image110.png"/><Relationship Id="rId9" Type="http://schemas.openxmlformats.org/officeDocument/2006/relationships/image" Target="../media/image88.png"/><Relationship Id="rId5" Type="http://schemas.openxmlformats.org/officeDocument/2006/relationships/image" Target="../media/image101.png"/><Relationship Id="rId6" Type="http://schemas.openxmlformats.org/officeDocument/2006/relationships/image" Target="../media/image89.png"/><Relationship Id="rId7" Type="http://schemas.openxmlformats.org/officeDocument/2006/relationships/image" Target="../media/image83.png"/><Relationship Id="rId8" Type="http://schemas.openxmlformats.org/officeDocument/2006/relationships/image" Target="../media/image8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0.png"/><Relationship Id="rId4" Type="http://schemas.openxmlformats.org/officeDocument/2006/relationships/image" Target="../media/image94.png"/><Relationship Id="rId9" Type="http://schemas.openxmlformats.org/officeDocument/2006/relationships/image" Target="../media/image90.png"/><Relationship Id="rId5" Type="http://schemas.openxmlformats.org/officeDocument/2006/relationships/image" Target="../media/image111.png"/><Relationship Id="rId6" Type="http://schemas.openxmlformats.org/officeDocument/2006/relationships/image" Target="../media/image113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1.png"/><Relationship Id="rId4" Type="http://schemas.openxmlformats.org/officeDocument/2006/relationships/image" Target="../media/image84.png"/><Relationship Id="rId9" Type="http://schemas.openxmlformats.org/officeDocument/2006/relationships/image" Target="../media/image103.png"/><Relationship Id="rId5" Type="http://schemas.openxmlformats.org/officeDocument/2006/relationships/image" Target="../media/image85.png"/><Relationship Id="rId6" Type="http://schemas.openxmlformats.org/officeDocument/2006/relationships/image" Target="../media/image112.png"/><Relationship Id="rId7" Type="http://schemas.openxmlformats.org/officeDocument/2006/relationships/image" Target="../media/image109.png"/><Relationship Id="rId8" Type="http://schemas.openxmlformats.org/officeDocument/2006/relationships/image" Target="../media/image10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6.png"/><Relationship Id="rId4" Type="http://schemas.openxmlformats.org/officeDocument/2006/relationships/image" Target="../media/image118.png"/><Relationship Id="rId9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11" Type="http://schemas.openxmlformats.org/officeDocument/2006/relationships/image" Target="../media/image98.png"/><Relationship Id="rId10" Type="http://schemas.openxmlformats.org/officeDocument/2006/relationships/image" Target="../media/image100.png"/><Relationship Id="rId12" Type="http://schemas.openxmlformats.org/officeDocument/2006/relationships/image" Target="../media/image10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7.png"/><Relationship Id="rId4" Type="http://schemas.openxmlformats.org/officeDocument/2006/relationships/image" Target="../media/image102.png"/><Relationship Id="rId5" Type="http://schemas.openxmlformats.org/officeDocument/2006/relationships/image" Target="../media/image97.png"/><Relationship Id="rId6" Type="http://schemas.openxmlformats.org/officeDocument/2006/relationships/image" Target="../media/image99.png"/><Relationship Id="rId7" Type="http://schemas.openxmlformats.org/officeDocument/2006/relationships/image" Target="../media/image115.png"/><Relationship Id="rId8" Type="http://schemas.openxmlformats.org/officeDocument/2006/relationships/image" Target="../media/image104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22" Type="http://schemas.openxmlformats.org/officeDocument/2006/relationships/image" Target="../media/image39.png"/><Relationship Id="rId21" Type="http://schemas.openxmlformats.org/officeDocument/2006/relationships/image" Target="../media/image14.png"/><Relationship Id="rId24" Type="http://schemas.openxmlformats.org/officeDocument/2006/relationships/image" Target="../media/image21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26" Type="http://schemas.openxmlformats.org/officeDocument/2006/relationships/image" Target="../media/image22.png"/><Relationship Id="rId25" Type="http://schemas.openxmlformats.org/officeDocument/2006/relationships/image" Target="../media/image20.png"/><Relationship Id="rId28" Type="http://schemas.openxmlformats.org/officeDocument/2006/relationships/image" Target="../media/image26.png"/><Relationship Id="rId27" Type="http://schemas.openxmlformats.org/officeDocument/2006/relationships/image" Target="../media/image25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29" Type="http://schemas.openxmlformats.org/officeDocument/2006/relationships/image" Target="../media/image52.png"/><Relationship Id="rId7" Type="http://schemas.openxmlformats.org/officeDocument/2006/relationships/image" Target="../media/image2.png"/><Relationship Id="rId8" Type="http://schemas.openxmlformats.org/officeDocument/2006/relationships/image" Target="../media/image17.png"/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3" Type="http://schemas.openxmlformats.org/officeDocument/2006/relationships/image" Target="../media/image11.png"/><Relationship Id="rId12" Type="http://schemas.openxmlformats.org/officeDocument/2006/relationships/image" Target="../media/image13.png"/><Relationship Id="rId15" Type="http://schemas.openxmlformats.org/officeDocument/2006/relationships/image" Target="../media/image42.png"/><Relationship Id="rId14" Type="http://schemas.openxmlformats.org/officeDocument/2006/relationships/image" Target="../media/image19.png"/><Relationship Id="rId17" Type="http://schemas.openxmlformats.org/officeDocument/2006/relationships/image" Target="../media/image12.png"/><Relationship Id="rId16" Type="http://schemas.openxmlformats.org/officeDocument/2006/relationships/image" Target="../media/image10.png"/><Relationship Id="rId19" Type="http://schemas.openxmlformats.org/officeDocument/2006/relationships/image" Target="../media/image23.png"/><Relationship Id="rId1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41.png"/><Relationship Id="rId22" Type="http://schemas.openxmlformats.org/officeDocument/2006/relationships/image" Target="../media/image55.png"/><Relationship Id="rId21" Type="http://schemas.openxmlformats.org/officeDocument/2006/relationships/image" Target="../media/image40.png"/><Relationship Id="rId24" Type="http://schemas.openxmlformats.org/officeDocument/2006/relationships/image" Target="../media/image46.png"/><Relationship Id="rId23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Relationship Id="rId26" Type="http://schemas.openxmlformats.org/officeDocument/2006/relationships/image" Target="../media/image51.png"/><Relationship Id="rId25" Type="http://schemas.openxmlformats.org/officeDocument/2006/relationships/image" Target="../media/image50.png"/><Relationship Id="rId28" Type="http://schemas.openxmlformats.org/officeDocument/2006/relationships/image" Target="../media/image44.png"/><Relationship Id="rId27" Type="http://schemas.openxmlformats.org/officeDocument/2006/relationships/image" Target="../media/image49.png"/><Relationship Id="rId5" Type="http://schemas.openxmlformats.org/officeDocument/2006/relationships/image" Target="../media/image53.png"/><Relationship Id="rId6" Type="http://schemas.openxmlformats.org/officeDocument/2006/relationships/image" Target="../media/image32.png"/><Relationship Id="rId29" Type="http://schemas.openxmlformats.org/officeDocument/2006/relationships/image" Target="../media/image54.png"/><Relationship Id="rId7" Type="http://schemas.openxmlformats.org/officeDocument/2006/relationships/image" Target="../media/image24.png"/><Relationship Id="rId8" Type="http://schemas.openxmlformats.org/officeDocument/2006/relationships/image" Target="../media/image45.png"/><Relationship Id="rId11" Type="http://schemas.openxmlformats.org/officeDocument/2006/relationships/image" Target="../media/image28.png"/><Relationship Id="rId10" Type="http://schemas.openxmlformats.org/officeDocument/2006/relationships/image" Target="../media/image29.png"/><Relationship Id="rId13" Type="http://schemas.openxmlformats.org/officeDocument/2006/relationships/image" Target="../media/image30.png"/><Relationship Id="rId12" Type="http://schemas.openxmlformats.org/officeDocument/2006/relationships/image" Target="../media/image38.png"/><Relationship Id="rId15" Type="http://schemas.openxmlformats.org/officeDocument/2006/relationships/image" Target="../media/image48.png"/><Relationship Id="rId14" Type="http://schemas.openxmlformats.org/officeDocument/2006/relationships/image" Target="../media/image33.png"/><Relationship Id="rId17" Type="http://schemas.openxmlformats.org/officeDocument/2006/relationships/image" Target="../media/image34.png"/><Relationship Id="rId16" Type="http://schemas.openxmlformats.org/officeDocument/2006/relationships/image" Target="../media/image31.png"/><Relationship Id="rId19" Type="http://schemas.openxmlformats.org/officeDocument/2006/relationships/image" Target="../media/image36.png"/><Relationship Id="rId18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41.png"/><Relationship Id="rId22" Type="http://schemas.openxmlformats.org/officeDocument/2006/relationships/image" Target="../media/image55.png"/><Relationship Id="rId21" Type="http://schemas.openxmlformats.org/officeDocument/2006/relationships/image" Target="../media/image40.png"/><Relationship Id="rId24" Type="http://schemas.openxmlformats.org/officeDocument/2006/relationships/image" Target="../media/image46.png"/><Relationship Id="rId23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8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Relationship Id="rId26" Type="http://schemas.openxmlformats.org/officeDocument/2006/relationships/image" Target="../media/image51.png"/><Relationship Id="rId25" Type="http://schemas.openxmlformats.org/officeDocument/2006/relationships/image" Target="../media/image50.png"/><Relationship Id="rId28" Type="http://schemas.openxmlformats.org/officeDocument/2006/relationships/image" Target="../media/image44.png"/><Relationship Id="rId27" Type="http://schemas.openxmlformats.org/officeDocument/2006/relationships/image" Target="../media/image49.png"/><Relationship Id="rId5" Type="http://schemas.openxmlformats.org/officeDocument/2006/relationships/image" Target="../media/image53.png"/><Relationship Id="rId6" Type="http://schemas.openxmlformats.org/officeDocument/2006/relationships/image" Target="../media/image32.png"/><Relationship Id="rId29" Type="http://schemas.openxmlformats.org/officeDocument/2006/relationships/image" Target="../media/image54.png"/><Relationship Id="rId7" Type="http://schemas.openxmlformats.org/officeDocument/2006/relationships/image" Target="../media/image24.png"/><Relationship Id="rId8" Type="http://schemas.openxmlformats.org/officeDocument/2006/relationships/image" Target="../media/image45.png"/><Relationship Id="rId11" Type="http://schemas.openxmlformats.org/officeDocument/2006/relationships/image" Target="../media/image28.png"/><Relationship Id="rId10" Type="http://schemas.openxmlformats.org/officeDocument/2006/relationships/image" Target="../media/image29.png"/><Relationship Id="rId13" Type="http://schemas.openxmlformats.org/officeDocument/2006/relationships/image" Target="../media/image30.png"/><Relationship Id="rId12" Type="http://schemas.openxmlformats.org/officeDocument/2006/relationships/image" Target="../media/image38.png"/><Relationship Id="rId15" Type="http://schemas.openxmlformats.org/officeDocument/2006/relationships/image" Target="../media/image48.png"/><Relationship Id="rId14" Type="http://schemas.openxmlformats.org/officeDocument/2006/relationships/image" Target="../media/image33.png"/><Relationship Id="rId17" Type="http://schemas.openxmlformats.org/officeDocument/2006/relationships/image" Target="../media/image34.png"/><Relationship Id="rId16" Type="http://schemas.openxmlformats.org/officeDocument/2006/relationships/image" Target="../media/image31.png"/><Relationship Id="rId19" Type="http://schemas.openxmlformats.org/officeDocument/2006/relationships/image" Target="../media/image36.png"/><Relationship Id="rId18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41.png"/><Relationship Id="rId22" Type="http://schemas.openxmlformats.org/officeDocument/2006/relationships/image" Target="../media/image55.png"/><Relationship Id="rId21" Type="http://schemas.openxmlformats.org/officeDocument/2006/relationships/image" Target="../media/image40.png"/><Relationship Id="rId24" Type="http://schemas.openxmlformats.org/officeDocument/2006/relationships/image" Target="../media/image46.png"/><Relationship Id="rId23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9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Relationship Id="rId26" Type="http://schemas.openxmlformats.org/officeDocument/2006/relationships/image" Target="../media/image51.png"/><Relationship Id="rId25" Type="http://schemas.openxmlformats.org/officeDocument/2006/relationships/image" Target="../media/image50.png"/><Relationship Id="rId28" Type="http://schemas.openxmlformats.org/officeDocument/2006/relationships/image" Target="../media/image44.png"/><Relationship Id="rId27" Type="http://schemas.openxmlformats.org/officeDocument/2006/relationships/image" Target="../media/image49.png"/><Relationship Id="rId5" Type="http://schemas.openxmlformats.org/officeDocument/2006/relationships/image" Target="../media/image53.png"/><Relationship Id="rId6" Type="http://schemas.openxmlformats.org/officeDocument/2006/relationships/image" Target="../media/image32.png"/><Relationship Id="rId29" Type="http://schemas.openxmlformats.org/officeDocument/2006/relationships/image" Target="../media/image54.png"/><Relationship Id="rId7" Type="http://schemas.openxmlformats.org/officeDocument/2006/relationships/image" Target="../media/image24.png"/><Relationship Id="rId8" Type="http://schemas.openxmlformats.org/officeDocument/2006/relationships/image" Target="../media/image45.png"/><Relationship Id="rId11" Type="http://schemas.openxmlformats.org/officeDocument/2006/relationships/image" Target="../media/image28.png"/><Relationship Id="rId10" Type="http://schemas.openxmlformats.org/officeDocument/2006/relationships/image" Target="../media/image29.png"/><Relationship Id="rId13" Type="http://schemas.openxmlformats.org/officeDocument/2006/relationships/image" Target="../media/image30.png"/><Relationship Id="rId12" Type="http://schemas.openxmlformats.org/officeDocument/2006/relationships/image" Target="../media/image38.png"/><Relationship Id="rId15" Type="http://schemas.openxmlformats.org/officeDocument/2006/relationships/image" Target="../media/image48.png"/><Relationship Id="rId14" Type="http://schemas.openxmlformats.org/officeDocument/2006/relationships/image" Target="../media/image33.png"/><Relationship Id="rId17" Type="http://schemas.openxmlformats.org/officeDocument/2006/relationships/image" Target="../media/image34.png"/><Relationship Id="rId16" Type="http://schemas.openxmlformats.org/officeDocument/2006/relationships/image" Target="../media/image31.png"/><Relationship Id="rId19" Type="http://schemas.openxmlformats.org/officeDocument/2006/relationships/image" Target="../media/image36.png"/><Relationship Id="rId18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41.png"/><Relationship Id="rId22" Type="http://schemas.openxmlformats.org/officeDocument/2006/relationships/image" Target="../media/image55.png"/><Relationship Id="rId21" Type="http://schemas.openxmlformats.org/officeDocument/2006/relationships/image" Target="../media/image40.png"/><Relationship Id="rId24" Type="http://schemas.openxmlformats.org/officeDocument/2006/relationships/image" Target="../media/image46.png"/><Relationship Id="rId23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6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Relationship Id="rId26" Type="http://schemas.openxmlformats.org/officeDocument/2006/relationships/image" Target="../media/image51.png"/><Relationship Id="rId25" Type="http://schemas.openxmlformats.org/officeDocument/2006/relationships/image" Target="../media/image50.png"/><Relationship Id="rId28" Type="http://schemas.openxmlformats.org/officeDocument/2006/relationships/image" Target="../media/image44.png"/><Relationship Id="rId27" Type="http://schemas.openxmlformats.org/officeDocument/2006/relationships/image" Target="../media/image49.png"/><Relationship Id="rId5" Type="http://schemas.openxmlformats.org/officeDocument/2006/relationships/image" Target="../media/image53.png"/><Relationship Id="rId6" Type="http://schemas.openxmlformats.org/officeDocument/2006/relationships/image" Target="../media/image32.png"/><Relationship Id="rId29" Type="http://schemas.openxmlformats.org/officeDocument/2006/relationships/image" Target="../media/image54.png"/><Relationship Id="rId7" Type="http://schemas.openxmlformats.org/officeDocument/2006/relationships/image" Target="../media/image24.png"/><Relationship Id="rId8" Type="http://schemas.openxmlformats.org/officeDocument/2006/relationships/image" Target="../media/image45.png"/><Relationship Id="rId11" Type="http://schemas.openxmlformats.org/officeDocument/2006/relationships/image" Target="../media/image28.png"/><Relationship Id="rId10" Type="http://schemas.openxmlformats.org/officeDocument/2006/relationships/image" Target="../media/image29.png"/><Relationship Id="rId13" Type="http://schemas.openxmlformats.org/officeDocument/2006/relationships/image" Target="../media/image30.png"/><Relationship Id="rId12" Type="http://schemas.openxmlformats.org/officeDocument/2006/relationships/image" Target="../media/image38.png"/><Relationship Id="rId15" Type="http://schemas.openxmlformats.org/officeDocument/2006/relationships/image" Target="../media/image48.png"/><Relationship Id="rId14" Type="http://schemas.openxmlformats.org/officeDocument/2006/relationships/image" Target="../media/image33.png"/><Relationship Id="rId17" Type="http://schemas.openxmlformats.org/officeDocument/2006/relationships/image" Target="../media/image34.png"/><Relationship Id="rId16" Type="http://schemas.openxmlformats.org/officeDocument/2006/relationships/image" Target="../media/image31.png"/><Relationship Id="rId19" Type="http://schemas.openxmlformats.org/officeDocument/2006/relationships/image" Target="../media/image36.png"/><Relationship Id="rId18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41.png"/><Relationship Id="rId22" Type="http://schemas.openxmlformats.org/officeDocument/2006/relationships/image" Target="../media/image55.png"/><Relationship Id="rId21" Type="http://schemas.openxmlformats.org/officeDocument/2006/relationships/image" Target="../media/image40.png"/><Relationship Id="rId24" Type="http://schemas.openxmlformats.org/officeDocument/2006/relationships/image" Target="../media/image46.png"/><Relationship Id="rId23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8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Relationship Id="rId26" Type="http://schemas.openxmlformats.org/officeDocument/2006/relationships/image" Target="../media/image51.png"/><Relationship Id="rId25" Type="http://schemas.openxmlformats.org/officeDocument/2006/relationships/image" Target="../media/image50.png"/><Relationship Id="rId28" Type="http://schemas.openxmlformats.org/officeDocument/2006/relationships/image" Target="../media/image44.png"/><Relationship Id="rId27" Type="http://schemas.openxmlformats.org/officeDocument/2006/relationships/image" Target="../media/image49.png"/><Relationship Id="rId5" Type="http://schemas.openxmlformats.org/officeDocument/2006/relationships/image" Target="../media/image53.png"/><Relationship Id="rId6" Type="http://schemas.openxmlformats.org/officeDocument/2006/relationships/image" Target="../media/image32.png"/><Relationship Id="rId29" Type="http://schemas.openxmlformats.org/officeDocument/2006/relationships/image" Target="../media/image54.png"/><Relationship Id="rId7" Type="http://schemas.openxmlformats.org/officeDocument/2006/relationships/image" Target="../media/image24.png"/><Relationship Id="rId8" Type="http://schemas.openxmlformats.org/officeDocument/2006/relationships/image" Target="../media/image45.png"/><Relationship Id="rId11" Type="http://schemas.openxmlformats.org/officeDocument/2006/relationships/image" Target="../media/image28.png"/><Relationship Id="rId10" Type="http://schemas.openxmlformats.org/officeDocument/2006/relationships/image" Target="../media/image29.png"/><Relationship Id="rId13" Type="http://schemas.openxmlformats.org/officeDocument/2006/relationships/image" Target="../media/image30.png"/><Relationship Id="rId12" Type="http://schemas.openxmlformats.org/officeDocument/2006/relationships/image" Target="../media/image38.png"/><Relationship Id="rId15" Type="http://schemas.openxmlformats.org/officeDocument/2006/relationships/image" Target="../media/image48.png"/><Relationship Id="rId14" Type="http://schemas.openxmlformats.org/officeDocument/2006/relationships/image" Target="../media/image33.png"/><Relationship Id="rId17" Type="http://schemas.openxmlformats.org/officeDocument/2006/relationships/image" Target="../media/image34.png"/><Relationship Id="rId16" Type="http://schemas.openxmlformats.org/officeDocument/2006/relationships/image" Target="../media/image31.png"/><Relationship Id="rId19" Type="http://schemas.openxmlformats.org/officeDocument/2006/relationships/image" Target="../media/image36.png"/><Relationship Id="rId18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9.png"/><Relationship Id="rId4" Type="http://schemas.openxmlformats.org/officeDocument/2006/relationships/image" Target="../media/image67.png"/><Relationship Id="rId9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56.png"/><Relationship Id="rId7" Type="http://schemas.openxmlformats.org/officeDocument/2006/relationships/image" Target="../media/image60.png"/><Relationship Id="rId8" Type="http://schemas.openxmlformats.org/officeDocument/2006/relationships/image" Target="../media/image69.png"/><Relationship Id="rId11" Type="http://schemas.openxmlformats.org/officeDocument/2006/relationships/image" Target="../media/image61.png"/><Relationship Id="rId10" Type="http://schemas.openxmlformats.org/officeDocument/2006/relationships/image" Target="../media/image65.png"/><Relationship Id="rId13" Type="http://schemas.openxmlformats.org/officeDocument/2006/relationships/image" Target="../media/image57.png"/><Relationship Id="rId12" Type="http://schemas.openxmlformats.org/officeDocument/2006/relationships/image" Target="../media/image6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56.png"/><Relationship Id="rId7" Type="http://schemas.openxmlformats.org/officeDocument/2006/relationships/image" Target="../media/image60.png"/><Relationship Id="rId8" Type="http://schemas.openxmlformats.org/officeDocument/2006/relationships/image" Target="../media/image69.png"/><Relationship Id="rId11" Type="http://schemas.openxmlformats.org/officeDocument/2006/relationships/image" Target="../media/image61.png"/><Relationship Id="rId10" Type="http://schemas.openxmlformats.org/officeDocument/2006/relationships/image" Target="../media/image65.png"/><Relationship Id="rId13" Type="http://schemas.openxmlformats.org/officeDocument/2006/relationships/image" Target="../media/image57.png"/><Relationship Id="rId12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158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406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406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654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158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406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158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406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158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406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530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778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530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778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3"/>
          <p:cNvSpPr txBox="1"/>
          <p:nvPr/>
        </p:nvSpPr>
        <p:spPr>
          <a:xfrm>
            <a:off x="3289050" y="673550"/>
            <a:ext cx="1017900" cy="11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9</a:t>
            </a:r>
            <a:endParaRPr sz="3600"/>
          </a:p>
        </p:txBody>
      </p:sp>
      <p:sp>
        <p:nvSpPr>
          <p:cNvPr id="531" name="Google Shape;531;p23"/>
          <p:cNvSpPr txBox="1"/>
          <p:nvPr/>
        </p:nvSpPr>
        <p:spPr>
          <a:xfrm>
            <a:off x="3289050" y="3773850"/>
            <a:ext cx="1017900" cy="11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4</a:t>
            </a:r>
            <a:endParaRPr sz="3600"/>
          </a:p>
        </p:txBody>
      </p:sp>
      <p:sp>
        <p:nvSpPr>
          <p:cNvPr id="532" name="Google Shape;532;p23"/>
          <p:cNvSpPr txBox="1"/>
          <p:nvPr/>
        </p:nvSpPr>
        <p:spPr>
          <a:xfrm>
            <a:off x="7850150" y="673550"/>
            <a:ext cx="1017900" cy="11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6</a:t>
            </a:r>
            <a:endParaRPr sz="3600"/>
          </a:p>
        </p:txBody>
      </p:sp>
      <p:sp>
        <p:nvSpPr>
          <p:cNvPr id="533" name="Google Shape;533;p23"/>
          <p:cNvSpPr txBox="1"/>
          <p:nvPr/>
        </p:nvSpPr>
        <p:spPr>
          <a:xfrm>
            <a:off x="7801375" y="3773850"/>
            <a:ext cx="1017900" cy="11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12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4"/>
          <p:cNvSpPr/>
          <p:nvPr/>
        </p:nvSpPr>
        <p:spPr>
          <a:xfrm>
            <a:off x="243675" y="5552550"/>
            <a:ext cx="983400" cy="1044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4"/>
          <p:cNvSpPr/>
          <p:nvPr/>
        </p:nvSpPr>
        <p:spPr>
          <a:xfrm>
            <a:off x="1505625" y="5552550"/>
            <a:ext cx="1018200" cy="1044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4"/>
          <p:cNvSpPr/>
          <p:nvPr/>
        </p:nvSpPr>
        <p:spPr>
          <a:xfrm>
            <a:off x="2828500" y="5543850"/>
            <a:ext cx="1174800" cy="10530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4"/>
          <p:cNvSpPr/>
          <p:nvPr/>
        </p:nvSpPr>
        <p:spPr>
          <a:xfrm>
            <a:off x="4386325" y="5543850"/>
            <a:ext cx="1061700" cy="1148700"/>
          </a:xfrm>
          <a:prstGeom prst="diamond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4"/>
          <p:cNvSpPr/>
          <p:nvPr/>
        </p:nvSpPr>
        <p:spPr>
          <a:xfrm>
            <a:off x="5796225" y="5491625"/>
            <a:ext cx="1323000" cy="1200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4"/>
          <p:cNvSpPr/>
          <p:nvPr/>
        </p:nvSpPr>
        <p:spPr>
          <a:xfrm>
            <a:off x="7536850" y="5552550"/>
            <a:ext cx="1235700" cy="1053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9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4"/>
          <p:cNvSpPr/>
          <p:nvPr/>
        </p:nvSpPr>
        <p:spPr>
          <a:xfrm>
            <a:off x="243675" y="5530813"/>
            <a:ext cx="983400" cy="1044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4"/>
          <p:cNvSpPr/>
          <p:nvPr/>
        </p:nvSpPr>
        <p:spPr>
          <a:xfrm>
            <a:off x="1505625" y="5530813"/>
            <a:ext cx="1018200" cy="1044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4"/>
          <p:cNvSpPr/>
          <p:nvPr/>
        </p:nvSpPr>
        <p:spPr>
          <a:xfrm>
            <a:off x="2828500" y="5522113"/>
            <a:ext cx="1174800" cy="10530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4"/>
          <p:cNvSpPr/>
          <p:nvPr/>
        </p:nvSpPr>
        <p:spPr>
          <a:xfrm>
            <a:off x="4386325" y="5522113"/>
            <a:ext cx="1061700" cy="1148700"/>
          </a:xfrm>
          <a:prstGeom prst="diamond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4"/>
          <p:cNvSpPr/>
          <p:nvPr/>
        </p:nvSpPr>
        <p:spPr>
          <a:xfrm>
            <a:off x="5796225" y="5469888"/>
            <a:ext cx="1323000" cy="1200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4"/>
          <p:cNvSpPr/>
          <p:nvPr/>
        </p:nvSpPr>
        <p:spPr>
          <a:xfrm>
            <a:off x="7536850" y="5530813"/>
            <a:ext cx="1235700" cy="1053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9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4"/>
          <p:cNvSpPr/>
          <p:nvPr/>
        </p:nvSpPr>
        <p:spPr>
          <a:xfrm>
            <a:off x="243675" y="5578663"/>
            <a:ext cx="983400" cy="1044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4"/>
          <p:cNvSpPr/>
          <p:nvPr/>
        </p:nvSpPr>
        <p:spPr>
          <a:xfrm>
            <a:off x="1505625" y="5578663"/>
            <a:ext cx="1018200" cy="1044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4"/>
          <p:cNvSpPr/>
          <p:nvPr/>
        </p:nvSpPr>
        <p:spPr>
          <a:xfrm>
            <a:off x="2828500" y="5569963"/>
            <a:ext cx="1174800" cy="10530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4"/>
          <p:cNvSpPr/>
          <p:nvPr/>
        </p:nvSpPr>
        <p:spPr>
          <a:xfrm>
            <a:off x="4386325" y="5569963"/>
            <a:ext cx="1061700" cy="1148700"/>
          </a:xfrm>
          <a:prstGeom prst="diamond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4"/>
          <p:cNvSpPr/>
          <p:nvPr/>
        </p:nvSpPr>
        <p:spPr>
          <a:xfrm>
            <a:off x="5796225" y="5517738"/>
            <a:ext cx="1323000" cy="1200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4"/>
          <p:cNvSpPr/>
          <p:nvPr/>
        </p:nvSpPr>
        <p:spPr>
          <a:xfrm>
            <a:off x="7536850" y="5578663"/>
            <a:ext cx="1235700" cy="1053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9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4"/>
          <p:cNvSpPr/>
          <p:nvPr/>
        </p:nvSpPr>
        <p:spPr>
          <a:xfrm>
            <a:off x="243675" y="5556938"/>
            <a:ext cx="983400" cy="1044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4"/>
          <p:cNvSpPr/>
          <p:nvPr/>
        </p:nvSpPr>
        <p:spPr>
          <a:xfrm>
            <a:off x="1505625" y="5556938"/>
            <a:ext cx="1018200" cy="1044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4"/>
          <p:cNvSpPr/>
          <p:nvPr/>
        </p:nvSpPr>
        <p:spPr>
          <a:xfrm>
            <a:off x="2828500" y="5548238"/>
            <a:ext cx="1174800" cy="10530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24"/>
          <p:cNvSpPr/>
          <p:nvPr/>
        </p:nvSpPr>
        <p:spPr>
          <a:xfrm>
            <a:off x="4386325" y="5548238"/>
            <a:ext cx="1061700" cy="1148700"/>
          </a:xfrm>
          <a:prstGeom prst="diamond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4"/>
          <p:cNvSpPr/>
          <p:nvPr/>
        </p:nvSpPr>
        <p:spPr>
          <a:xfrm>
            <a:off x="5796225" y="5496013"/>
            <a:ext cx="1323000" cy="1200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4"/>
          <p:cNvSpPr/>
          <p:nvPr/>
        </p:nvSpPr>
        <p:spPr>
          <a:xfrm>
            <a:off x="7536850" y="5556938"/>
            <a:ext cx="1235700" cy="1053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9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4"/>
          <p:cNvSpPr/>
          <p:nvPr/>
        </p:nvSpPr>
        <p:spPr>
          <a:xfrm>
            <a:off x="243675" y="5552538"/>
            <a:ext cx="983400" cy="10443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24"/>
          <p:cNvSpPr/>
          <p:nvPr/>
        </p:nvSpPr>
        <p:spPr>
          <a:xfrm>
            <a:off x="1505625" y="5552538"/>
            <a:ext cx="1018200" cy="1044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4"/>
          <p:cNvSpPr/>
          <p:nvPr/>
        </p:nvSpPr>
        <p:spPr>
          <a:xfrm>
            <a:off x="2828500" y="5543838"/>
            <a:ext cx="1174800" cy="10530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4"/>
          <p:cNvSpPr/>
          <p:nvPr/>
        </p:nvSpPr>
        <p:spPr>
          <a:xfrm>
            <a:off x="4386325" y="5543838"/>
            <a:ext cx="1061700" cy="1148700"/>
          </a:xfrm>
          <a:prstGeom prst="diamond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4"/>
          <p:cNvSpPr/>
          <p:nvPr/>
        </p:nvSpPr>
        <p:spPr>
          <a:xfrm>
            <a:off x="5796225" y="5491613"/>
            <a:ext cx="1323000" cy="1200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4"/>
          <p:cNvSpPr/>
          <p:nvPr/>
        </p:nvSpPr>
        <p:spPr>
          <a:xfrm>
            <a:off x="7536850" y="5552538"/>
            <a:ext cx="1235700" cy="1053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99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500" y="5457825"/>
            <a:ext cx="11906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775" y="5495925"/>
            <a:ext cx="147637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7800" y="5343525"/>
            <a:ext cx="12382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4700" y="5438775"/>
            <a:ext cx="56197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775" y="5495925"/>
            <a:ext cx="1476375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90950"/>
            <a:ext cx="1525214" cy="81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498069"/>
            <a:ext cx="1525214" cy="81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561" y="4350700"/>
            <a:ext cx="1525214" cy="81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561" y="1678594"/>
            <a:ext cx="1525214" cy="81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570814"/>
            <a:ext cx="1525214" cy="81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11" y="5370014"/>
            <a:ext cx="1525214" cy="814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50" y="677225"/>
            <a:ext cx="1712886" cy="101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650" y="1780365"/>
            <a:ext cx="1712886" cy="101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639" y="3895675"/>
            <a:ext cx="1712886" cy="101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639" y="4815715"/>
            <a:ext cx="1712886" cy="101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3650" y="2883505"/>
            <a:ext cx="1712886" cy="101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2789" y="5787655"/>
            <a:ext cx="1712886" cy="1012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54775"/>
            <a:ext cx="1657443" cy="91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56150"/>
            <a:ext cx="1657443" cy="91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6" y="3423950"/>
            <a:ext cx="1657443" cy="91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6" y="5291725"/>
            <a:ext cx="1657443" cy="91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557526"/>
            <a:ext cx="1657443" cy="92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6" y="4342726"/>
            <a:ext cx="1657443" cy="91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651" y="839750"/>
            <a:ext cx="886717" cy="5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162" y="839750"/>
            <a:ext cx="881069" cy="5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825" y="769775"/>
            <a:ext cx="1287716" cy="5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010" y="904188"/>
            <a:ext cx="632562" cy="5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9129" y="769775"/>
            <a:ext cx="1073097" cy="5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0995" y="904188"/>
            <a:ext cx="920604" cy="5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4093" y="904188"/>
            <a:ext cx="943196" cy="5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3534" y="769769"/>
            <a:ext cx="904317" cy="604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62251" y="513359"/>
            <a:ext cx="1073101" cy="82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6775" y="4095350"/>
            <a:ext cx="12287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9375" y="4193725"/>
            <a:ext cx="12287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6225" y="4143375"/>
            <a:ext cx="10668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3200" y="4095350"/>
            <a:ext cx="10668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025" y="4904625"/>
            <a:ext cx="231457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b="6187" l="12478" r="7115" t="5418"/>
          <a:stretch/>
        </p:blipFill>
        <p:spPr>
          <a:xfrm>
            <a:off x="8542850" y="5099975"/>
            <a:ext cx="736301" cy="7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b="11604" l="11607" r="15207" t="2432"/>
          <a:stretch/>
        </p:blipFill>
        <p:spPr>
          <a:xfrm>
            <a:off x="4648725" y="5110138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b="15283" l="16681" r="14867" t="4279"/>
          <a:stretch/>
        </p:blipFill>
        <p:spPr>
          <a:xfrm>
            <a:off x="651625" y="5073325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7">
            <a:alphaModFix/>
          </a:blip>
          <a:srcRect b="15276" l="14867" r="16681" t="4317"/>
          <a:stretch/>
        </p:blipFill>
        <p:spPr>
          <a:xfrm>
            <a:off x="5246825" y="5056100"/>
            <a:ext cx="736301" cy="81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8">
            <a:alphaModFix/>
          </a:blip>
          <a:srcRect b="0" l="0" r="37690" t="0"/>
          <a:stretch/>
        </p:blipFill>
        <p:spPr>
          <a:xfrm>
            <a:off x="2621100" y="5062675"/>
            <a:ext cx="670224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9">
            <a:alphaModFix/>
          </a:blip>
          <a:srcRect b="13579" l="0" r="14864" t="6021"/>
          <a:stretch/>
        </p:blipFill>
        <p:spPr>
          <a:xfrm>
            <a:off x="-135150" y="5073475"/>
            <a:ext cx="915750" cy="81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78038" y="5058813"/>
            <a:ext cx="859074" cy="81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11">
            <a:alphaModFix/>
          </a:blip>
          <a:srcRect b="15278" l="14864" r="10625" t="9460"/>
          <a:stretch/>
        </p:blipFill>
        <p:spPr>
          <a:xfrm>
            <a:off x="3895575" y="5099625"/>
            <a:ext cx="801450" cy="7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12">
            <a:alphaModFix/>
          </a:blip>
          <a:srcRect b="0" l="20131" r="20552" t="0"/>
          <a:stretch/>
        </p:blipFill>
        <p:spPr>
          <a:xfrm>
            <a:off x="7149950" y="4974238"/>
            <a:ext cx="6380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3">
            <a:alphaModFix/>
          </a:blip>
          <a:srcRect b="17749" l="14867" r="16681" t="0"/>
          <a:stretch/>
        </p:blipFill>
        <p:spPr>
          <a:xfrm>
            <a:off x="3249975" y="4976738"/>
            <a:ext cx="736301" cy="8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14">
            <a:alphaModFix/>
          </a:blip>
          <a:srcRect b="0" l="14867" r="16681" t="0"/>
          <a:stretch/>
        </p:blipFill>
        <p:spPr>
          <a:xfrm>
            <a:off x="6531850" y="4974238"/>
            <a:ext cx="736301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5">
            <a:alphaModFix/>
          </a:blip>
          <a:srcRect b="12543" l="14867" r="16681" t="7051"/>
          <a:stretch/>
        </p:blipFill>
        <p:spPr>
          <a:xfrm>
            <a:off x="1950800" y="5109650"/>
            <a:ext cx="736301" cy="81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6">
            <a:alphaModFix/>
          </a:blip>
          <a:srcRect b="11728" l="27651" r="17559" t="6020"/>
          <a:stretch/>
        </p:blipFill>
        <p:spPr>
          <a:xfrm>
            <a:off x="5969900" y="5100263"/>
            <a:ext cx="589325" cy="8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7">
            <a:alphaModFix/>
          </a:blip>
          <a:srcRect b="12541" l="14867" r="16681" t="0"/>
          <a:stretch/>
        </p:blipFill>
        <p:spPr>
          <a:xfrm>
            <a:off x="1280550" y="5037975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8">
            <a:alphaModFix/>
          </a:blip>
          <a:srcRect b="0" l="18175" r="17983" t="0"/>
          <a:stretch/>
        </p:blipFill>
        <p:spPr>
          <a:xfrm>
            <a:off x="8363325" y="5966950"/>
            <a:ext cx="670224" cy="105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9">
            <a:alphaModFix/>
          </a:blip>
          <a:srcRect b="0" l="21214" r="20855" t="0"/>
          <a:stretch/>
        </p:blipFill>
        <p:spPr>
          <a:xfrm>
            <a:off x="3681925" y="6049725"/>
            <a:ext cx="589325" cy="101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0">
            <a:alphaModFix/>
          </a:blip>
          <a:srcRect b="0" l="16327" r="18390" t="0"/>
          <a:stretch/>
        </p:blipFill>
        <p:spPr>
          <a:xfrm>
            <a:off x="4213100" y="5978575"/>
            <a:ext cx="670224" cy="10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21">
            <a:alphaModFix/>
          </a:blip>
          <a:srcRect b="13960" l="8305" r="9868" t="6173"/>
          <a:stretch/>
        </p:blipFill>
        <p:spPr>
          <a:xfrm>
            <a:off x="-30350" y="5959400"/>
            <a:ext cx="859050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22">
            <a:alphaModFix/>
          </a:blip>
          <a:srcRect b="0" l="12777" r="17090" t="0"/>
          <a:stretch/>
        </p:blipFill>
        <p:spPr>
          <a:xfrm>
            <a:off x="7575975" y="5936225"/>
            <a:ext cx="736301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23">
            <a:alphaModFix/>
          </a:blip>
          <a:srcRect b="0" l="18170" r="21057" t="0"/>
          <a:stretch/>
        </p:blipFill>
        <p:spPr>
          <a:xfrm>
            <a:off x="3045475" y="6002700"/>
            <a:ext cx="638025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24">
            <a:alphaModFix/>
          </a:blip>
          <a:srcRect b="0" l="12778" r="10885" t="0"/>
          <a:stretch/>
        </p:blipFill>
        <p:spPr>
          <a:xfrm>
            <a:off x="6774525" y="5936225"/>
            <a:ext cx="801450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25">
            <a:alphaModFix/>
          </a:blip>
          <a:srcRect b="0" l="18175" r="17983" t="0"/>
          <a:stretch/>
        </p:blipFill>
        <p:spPr>
          <a:xfrm>
            <a:off x="2309500" y="5936225"/>
            <a:ext cx="670224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61363" y="5936225"/>
            <a:ext cx="1049875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27">
            <a:alphaModFix/>
          </a:blip>
          <a:srcRect b="11453" l="5477" r="7300" t="8674"/>
          <a:stretch/>
        </p:blipFill>
        <p:spPr>
          <a:xfrm>
            <a:off x="1442225" y="6002688"/>
            <a:ext cx="915750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28">
            <a:alphaModFix/>
          </a:blip>
          <a:srcRect b="14155" l="12778" r="10885" t="0"/>
          <a:stretch/>
        </p:blipFill>
        <p:spPr>
          <a:xfrm>
            <a:off x="4959925" y="5936225"/>
            <a:ext cx="801450" cy="95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29">
            <a:alphaModFix/>
          </a:blip>
          <a:srcRect b="8675" l="18175" r="17983" t="0"/>
          <a:stretch/>
        </p:blipFill>
        <p:spPr>
          <a:xfrm>
            <a:off x="804025" y="5984500"/>
            <a:ext cx="670224" cy="10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b="-7" l="9966" r="0" t="21760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5">
            <a:alphaModFix/>
          </a:blip>
          <a:srcRect b="13201" l="15543" r="12061" t="0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6">
            <a:alphaModFix/>
          </a:blip>
          <a:srcRect b="12412" l="15293" r="10571" t="5928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7">
            <a:alphaModFix/>
          </a:blip>
          <a:srcRect b="18066" l="15296" r="16597" t="18340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8">
            <a:alphaModFix/>
          </a:blip>
          <a:srcRect b="0" l="15296" r="16597" t="0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9">
            <a:alphaModFix/>
          </a:blip>
          <a:srcRect b="11768" l="15296" r="16597" t="18345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11">
            <a:alphaModFix/>
          </a:blip>
          <a:srcRect b="8045" l="13114" r="13496" t="18343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12">
            <a:alphaModFix/>
          </a:blip>
          <a:srcRect b="12541" l="15536" r="12068" t="0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13">
            <a:alphaModFix/>
          </a:blip>
          <a:srcRect b="0" l="28924" r="29730" t="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15">
            <a:alphaModFix/>
          </a:blip>
          <a:srcRect b="0" l="29885" r="26119" t="0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16">
            <a:alphaModFix/>
          </a:blip>
          <a:srcRect b="0" l="12642" r="15238" t="8475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17">
            <a:alphaModFix/>
          </a:blip>
          <a:srcRect b="0" l="13355" r="34107" t="0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18">
            <a:alphaModFix/>
          </a:blip>
          <a:srcRect b="9060" l="12983" r="13831" t="17748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19">
            <a:alphaModFix/>
          </a:blip>
          <a:srcRect b="13463" l="21561" r="21787" t="2496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20">
            <a:alphaModFix/>
          </a:blip>
          <a:srcRect b="10698" l="13526" r="11578" t="1891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21">
            <a:alphaModFix/>
          </a:blip>
          <a:srcRect b="11175" l="13496" r="13114" t="15300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22">
            <a:alphaModFix/>
          </a:blip>
          <a:srcRect b="0" l="12480" r="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23">
            <a:alphaModFix/>
          </a:blip>
          <a:srcRect b="7457" l="17657" r="21093" t="193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24">
            <a:alphaModFix/>
          </a:blip>
          <a:srcRect b="9060" l="12478" r="14336" t="17748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25">
            <a:alphaModFix/>
          </a:blip>
          <a:srcRect b="0" l="17849" r="12478" t="19562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27">
            <a:alphaModFix/>
          </a:blip>
          <a:srcRect b="0" l="12478" r="14336" t="19568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28">
            <a:alphaModFix/>
          </a:blip>
          <a:srcRect b="12194" l="9967" r="11236" t="15388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29">
            <a:alphaModFix/>
          </a:blip>
          <a:srcRect b="0" l="14330" r="12478" t="1956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b="-7" l="9966" r="0" t="21760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 b="13201" l="15543" r="12061" t="0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6">
            <a:alphaModFix/>
          </a:blip>
          <a:srcRect b="12412" l="15293" r="10571" t="5928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7">
            <a:alphaModFix/>
          </a:blip>
          <a:srcRect b="18066" l="15296" r="16597" t="18340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8">
            <a:alphaModFix/>
          </a:blip>
          <a:srcRect b="0" l="15296" r="16597" t="0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9">
            <a:alphaModFix/>
          </a:blip>
          <a:srcRect b="11768" l="15296" r="16597" t="18345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11">
            <a:alphaModFix/>
          </a:blip>
          <a:srcRect b="8045" l="13114" r="13496" t="18343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12">
            <a:alphaModFix/>
          </a:blip>
          <a:srcRect b="12541" l="15536" r="12068" t="0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13">
            <a:alphaModFix/>
          </a:blip>
          <a:srcRect b="0" l="28924" r="29730" t="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15">
            <a:alphaModFix/>
          </a:blip>
          <a:srcRect b="0" l="29885" r="26119" t="0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16">
            <a:alphaModFix/>
          </a:blip>
          <a:srcRect b="0" l="12642" r="15238" t="8475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17">
            <a:alphaModFix/>
          </a:blip>
          <a:srcRect b="0" l="13355" r="34107" t="0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18">
            <a:alphaModFix/>
          </a:blip>
          <a:srcRect b="9060" l="12983" r="13831" t="17748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19">
            <a:alphaModFix/>
          </a:blip>
          <a:srcRect b="13463" l="21561" r="21787" t="2496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20">
            <a:alphaModFix/>
          </a:blip>
          <a:srcRect b="10698" l="13526" r="11578" t="1891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21">
            <a:alphaModFix/>
          </a:blip>
          <a:srcRect b="11175" l="13496" r="13114" t="15300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22">
            <a:alphaModFix/>
          </a:blip>
          <a:srcRect b="0" l="12480" r="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23">
            <a:alphaModFix/>
          </a:blip>
          <a:srcRect b="7457" l="17657" r="21093" t="193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24">
            <a:alphaModFix/>
          </a:blip>
          <a:srcRect b="9060" l="12478" r="14336" t="17748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25">
            <a:alphaModFix/>
          </a:blip>
          <a:srcRect b="0" l="17849" r="12478" t="19562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 rotWithShape="1">
          <a:blip r:embed="rId27">
            <a:alphaModFix/>
          </a:blip>
          <a:srcRect b="0" l="12478" r="14336" t="19568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 rotWithShape="1">
          <a:blip r:embed="rId28">
            <a:alphaModFix/>
          </a:blip>
          <a:srcRect b="12194" l="9967" r="11236" t="15388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29">
            <a:alphaModFix/>
          </a:blip>
          <a:srcRect b="0" l="14330" r="12478" t="1956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/>
          <p:cNvPicPr preferRelativeResize="0"/>
          <p:nvPr/>
        </p:nvPicPr>
        <p:blipFill rotWithShape="1">
          <a:blip r:embed="rId4">
            <a:alphaModFix/>
          </a:blip>
          <a:srcRect b="-7" l="9966" r="0" t="21760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 rotWithShape="1">
          <a:blip r:embed="rId5">
            <a:alphaModFix/>
          </a:blip>
          <a:srcRect b="13201" l="15543" r="12061" t="0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 rotWithShape="1">
          <a:blip r:embed="rId6">
            <a:alphaModFix/>
          </a:blip>
          <a:srcRect b="12412" l="15293" r="10571" t="5928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 rotWithShape="1">
          <a:blip r:embed="rId7">
            <a:alphaModFix/>
          </a:blip>
          <a:srcRect b="18066" l="15296" r="16597" t="18340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8">
            <a:alphaModFix/>
          </a:blip>
          <a:srcRect b="0" l="15296" r="16597" t="0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 rotWithShape="1">
          <a:blip r:embed="rId9">
            <a:alphaModFix/>
          </a:blip>
          <a:srcRect b="11768" l="15296" r="16597" t="18345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 rotWithShape="1">
          <a:blip r:embed="rId11">
            <a:alphaModFix/>
          </a:blip>
          <a:srcRect b="8045" l="13114" r="13496" t="18343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 rotWithShape="1">
          <a:blip r:embed="rId12">
            <a:alphaModFix/>
          </a:blip>
          <a:srcRect b="12541" l="15536" r="12068" t="0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 rotWithShape="1">
          <a:blip r:embed="rId13">
            <a:alphaModFix/>
          </a:blip>
          <a:srcRect b="0" l="28924" r="29730" t="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 rotWithShape="1">
          <a:blip r:embed="rId15">
            <a:alphaModFix/>
          </a:blip>
          <a:srcRect b="0" l="29885" r="26119" t="0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 rotWithShape="1">
          <a:blip r:embed="rId16">
            <a:alphaModFix/>
          </a:blip>
          <a:srcRect b="0" l="12642" r="15238" t="8475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 rotWithShape="1">
          <a:blip r:embed="rId17">
            <a:alphaModFix/>
          </a:blip>
          <a:srcRect b="0" l="13355" r="34107" t="0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 rotWithShape="1">
          <a:blip r:embed="rId18">
            <a:alphaModFix/>
          </a:blip>
          <a:srcRect b="9060" l="12983" r="13831" t="17748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 rotWithShape="1">
          <a:blip r:embed="rId19">
            <a:alphaModFix/>
          </a:blip>
          <a:srcRect b="13463" l="21561" r="21787" t="2496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 rotWithShape="1">
          <a:blip r:embed="rId20">
            <a:alphaModFix/>
          </a:blip>
          <a:srcRect b="10698" l="13526" r="11578" t="1891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21">
            <a:alphaModFix/>
          </a:blip>
          <a:srcRect b="11175" l="13496" r="13114" t="15300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 rotWithShape="1">
          <a:blip r:embed="rId22">
            <a:alphaModFix/>
          </a:blip>
          <a:srcRect b="0" l="12480" r="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 rotWithShape="1">
          <a:blip r:embed="rId23">
            <a:alphaModFix/>
          </a:blip>
          <a:srcRect b="7457" l="17657" r="21093" t="193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24">
            <a:alphaModFix/>
          </a:blip>
          <a:srcRect b="9060" l="12478" r="14336" t="17748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 rotWithShape="1">
          <a:blip r:embed="rId25">
            <a:alphaModFix/>
          </a:blip>
          <a:srcRect b="0" l="17849" r="12478" t="19562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 rotWithShape="1">
          <a:blip r:embed="rId27">
            <a:alphaModFix/>
          </a:blip>
          <a:srcRect b="0" l="12478" r="14336" t="19568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 rotWithShape="1">
          <a:blip r:embed="rId28">
            <a:alphaModFix/>
          </a:blip>
          <a:srcRect b="12194" l="9967" r="11236" t="15388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 rotWithShape="1">
          <a:blip r:embed="rId29">
            <a:alphaModFix/>
          </a:blip>
          <a:srcRect b="0" l="14330" r="12478" t="1956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 rotWithShape="1">
          <a:blip r:embed="rId4">
            <a:alphaModFix/>
          </a:blip>
          <a:srcRect b="-7" l="9966" r="0" t="21760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 rotWithShape="1">
          <a:blip r:embed="rId5">
            <a:alphaModFix/>
          </a:blip>
          <a:srcRect b="13201" l="15543" r="12061" t="0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 b="12412" l="15293" r="10571" t="5928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 rotWithShape="1">
          <a:blip r:embed="rId7">
            <a:alphaModFix/>
          </a:blip>
          <a:srcRect b="18066" l="15296" r="16597" t="18340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 rotWithShape="1">
          <a:blip r:embed="rId8">
            <a:alphaModFix/>
          </a:blip>
          <a:srcRect b="0" l="15296" r="16597" t="0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 rotWithShape="1">
          <a:blip r:embed="rId9">
            <a:alphaModFix/>
          </a:blip>
          <a:srcRect b="11768" l="15296" r="16597" t="18345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 rotWithShape="1">
          <a:blip r:embed="rId11">
            <a:alphaModFix/>
          </a:blip>
          <a:srcRect b="8045" l="13114" r="13496" t="18343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 rotWithShape="1">
          <a:blip r:embed="rId12">
            <a:alphaModFix/>
          </a:blip>
          <a:srcRect b="12541" l="15536" r="12068" t="0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/>
          <p:cNvPicPr preferRelativeResize="0"/>
          <p:nvPr/>
        </p:nvPicPr>
        <p:blipFill rotWithShape="1">
          <a:blip r:embed="rId13">
            <a:alphaModFix/>
          </a:blip>
          <a:srcRect b="0" l="28924" r="29730" t="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 rotWithShape="1">
          <a:blip r:embed="rId15">
            <a:alphaModFix/>
          </a:blip>
          <a:srcRect b="0" l="29885" r="26119" t="0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/>
          <p:cNvPicPr preferRelativeResize="0"/>
          <p:nvPr/>
        </p:nvPicPr>
        <p:blipFill rotWithShape="1">
          <a:blip r:embed="rId16">
            <a:alphaModFix/>
          </a:blip>
          <a:srcRect b="0" l="12642" r="15238" t="8475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/>
          <p:cNvPicPr preferRelativeResize="0"/>
          <p:nvPr/>
        </p:nvPicPr>
        <p:blipFill rotWithShape="1">
          <a:blip r:embed="rId17">
            <a:alphaModFix/>
          </a:blip>
          <a:srcRect b="0" l="13355" r="34107" t="0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 rotWithShape="1">
          <a:blip r:embed="rId18">
            <a:alphaModFix/>
          </a:blip>
          <a:srcRect b="9060" l="12983" r="13831" t="17748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 rotWithShape="1">
          <a:blip r:embed="rId19">
            <a:alphaModFix/>
          </a:blip>
          <a:srcRect b="13463" l="21561" r="21787" t="2496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 rotWithShape="1">
          <a:blip r:embed="rId20">
            <a:alphaModFix/>
          </a:blip>
          <a:srcRect b="10698" l="13526" r="11578" t="1891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 rotWithShape="1">
          <a:blip r:embed="rId21">
            <a:alphaModFix/>
          </a:blip>
          <a:srcRect b="11175" l="13496" r="13114" t="15300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 rotWithShape="1">
          <a:blip r:embed="rId22">
            <a:alphaModFix/>
          </a:blip>
          <a:srcRect b="0" l="12480" r="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 rotWithShape="1">
          <a:blip r:embed="rId23">
            <a:alphaModFix/>
          </a:blip>
          <a:srcRect b="7457" l="17657" r="21093" t="193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24">
            <a:alphaModFix/>
          </a:blip>
          <a:srcRect b="9060" l="12478" r="14336" t="17748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25">
            <a:alphaModFix/>
          </a:blip>
          <a:srcRect b="0" l="17849" r="12478" t="19562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27">
            <a:alphaModFix/>
          </a:blip>
          <a:srcRect b="0" l="12478" r="14336" t="19568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28">
            <a:alphaModFix/>
          </a:blip>
          <a:srcRect b="12194" l="9967" r="11236" t="15388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 rotWithShape="1">
          <a:blip r:embed="rId29">
            <a:alphaModFix/>
          </a:blip>
          <a:srcRect b="0" l="14330" r="12478" t="1956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7"/>
          <p:cNvPicPr preferRelativeResize="0"/>
          <p:nvPr/>
        </p:nvPicPr>
        <p:blipFill rotWithShape="1">
          <a:blip r:embed="rId4">
            <a:alphaModFix/>
          </a:blip>
          <a:srcRect b="-7" l="9966" r="0" t="21760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/>
          <p:cNvPicPr preferRelativeResize="0"/>
          <p:nvPr/>
        </p:nvPicPr>
        <p:blipFill rotWithShape="1">
          <a:blip r:embed="rId5">
            <a:alphaModFix/>
          </a:blip>
          <a:srcRect b="13201" l="15543" r="12061" t="0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/>
          <p:cNvPicPr preferRelativeResize="0"/>
          <p:nvPr/>
        </p:nvPicPr>
        <p:blipFill rotWithShape="1">
          <a:blip r:embed="rId6">
            <a:alphaModFix/>
          </a:blip>
          <a:srcRect b="12412" l="15293" r="10571" t="5928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7">
            <a:alphaModFix/>
          </a:blip>
          <a:srcRect b="18066" l="15296" r="16597" t="18340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8">
            <a:alphaModFix/>
          </a:blip>
          <a:srcRect b="0" l="15296" r="16597" t="0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 rotWithShape="1">
          <a:blip r:embed="rId9">
            <a:alphaModFix/>
          </a:blip>
          <a:srcRect b="11768" l="15296" r="16597" t="18345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 rotWithShape="1">
          <a:blip r:embed="rId11">
            <a:alphaModFix/>
          </a:blip>
          <a:srcRect b="8045" l="13114" r="13496" t="18343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7"/>
          <p:cNvPicPr preferRelativeResize="0"/>
          <p:nvPr/>
        </p:nvPicPr>
        <p:blipFill rotWithShape="1">
          <a:blip r:embed="rId12">
            <a:alphaModFix/>
          </a:blip>
          <a:srcRect b="12541" l="15536" r="12068" t="0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7"/>
          <p:cNvPicPr preferRelativeResize="0"/>
          <p:nvPr/>
        </p:nvPicPr>
        <p:blipFill rotWithShape="1">
          <a:blip r:embed="rId13">
            <a:alphaModFix/>
          </a:blip>
          <a:srcRect b="0" l="28924" r="29730" t="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7"/>
          <p:cNvPicPr preferRelativeResize="0"/>
          <p:nvPr/>
        </p:nvPicPr>
        <p:blipFill rotWithShape="1">
          <a:blip r:embed="rId15">
            <a:alphaModFix/>
          </a:blip>
          <a:srcRect b="0" l="29885" r="26119" t="0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7"/>
          <p:cNvPicPr preferRelativeResize="0"/>
          <p:nvPr/>
        </p:nvPicPr>
        <p:blipFill rotWithShape="1">
          <a:blip r:embed="rId16">
            <a:alphaModFix/>
          </a:blip>
          <a:srcRect b="0" l="12642" r="15238" t="8475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7"/>
          <p:cNvPicPr preferRelativeResize="0"/>
          <p:nvPr/>
        </p:nvPicPr>
        <p:blipFill rotWithShape="1">
          <a:blip r:embed="rId17">
            <a:alphaModFix/>
          </a:blip>
          <a:srcRect b="0" l="13355" r="34107" t="0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7"/>
          <p:cNvPicPr preferRelativeResize="0"/>
          <p:nvPr/>
        </p:nvPicPr>
        <p:blipFill rotWithShape="1">
          <a:blip r:embed="rId18">
            <a:alphaModFix/>
          </a:blip>
          <a:srcRect b="9060" l="12983" r="13831" t="17748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7"/>
          <p:cNvPicPr preferRelativeResize="0"/>
          <p:nvPr/>
        </p:nvPicPr>
        <p:blipFill rotWithShape="1">
          <a:blip r:embed="rId19">
            <a:alphaModFix/>
          </a:blip>
          <a:srcRect b="13463" l="21561" r="21787" t="2496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 rotWithShape="1">
          <a:blip r:embed="rId20">
            <a:alphaModFix/>
          </a:blip>
          <a:srcRect b="10698" l="13526" r="11578" t="1891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/>
          <p:cNvPicPr preferRelativeResize="0"/>
          <p:nvPr/>
        </p:nvPicPr>
        <p:blipFill rotWithShape="1">
          <a:blip r:embed="rId21">
            <a:alphaModFix/>
          </a:blip>
          <a:srcRect b="11175" l="13496" r="13114" t="15300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/>
          <p:cNvPicPr preferRelativeResize="0"/>
          <p:nvPr/>
        </p:nvPicPr>
        <p:blipFill rotWithShape="1">
          <a:blip r:embed="rId22">
            <a:alphaModFix/>
          </a:blip>
          <a:srcRect b="0" l="12480" r="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 rotWithShape="1">
          <a:blip r:embed="rId23">
            <a:alphaModFix/>
          </a:blip>
          <a:srcRect b="7457" l="17657" r="21093" t="193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 rotWithShape="1">
          <a:blip r:embed="rId24">
            <a:alphaModFix/>
          </a:blip>
          <a:srcRect b="9060" l="12478" r="14336" t="17748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/>
          <p:cNvPicPr preferRelativeResize="0"/>
          <p:nvPr/>
        </p:nvPicPr>
        <p:blipFill rotWithShape="1">
          <a:blip r:embed="rId25">
            <a:alphaModFix/>
          </a:blip>
          <a:srcRect b="0" l="17849" r="12478" t="19562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 rotWithShape="1">
          <a:blip r:embed="rId27">
            <a:alphaModFix/>
          </a:blip>
          <a:srcRect b="0" l="12478" r="14336" t="19568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 rotWithShape="1">
          <a:blip r:embed="rId28">
            <a:alphaModFix/>
          </a:blip>
          <a:srcRect b="12194" l="9967" r="11236" t="15388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/>
          <p:cNvPicPr preferRelativeResize="0"/>
          <p:nvPr/>
        </p:nvPicPr>
        <p:blipFill rotWithShape="1">
          <a:blip r:embed="rId29">
            <a:alphaModFix/>
          </a:blip>
          <a:srcRect b="0" l="14330" r="12478" t="1956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/>
          <p:cNvPicPr preferRelativeResize="0"/>
          <p:nvPr/>
        </p:nvPicPr>
        <p:blipFill rotWithShape="1">
          <a:blip r:embed="rId4">
            <a:alphaModFix/>
          </a:blip>
          <a:srcRect b="-7" l="9966" r="0" t="21760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 rotWithShape="1">
          <a:blip r:embed="rId5">
            <a:alphaModFix/>
          </a:blip>
          <a:srcRect b="13201" l="15543" r="12061" t="0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 rotWithShape="1">
          <a:blip r:embed="rId6">
            <a:alphaModFix/>
          </a:blip>
          <a:srcRect b="12412" l="15293" r="10571" t="5928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 rotWithShape="1">
          <a:blip r:embed="rId7">
            <a:alphaModFix/>
          </a:blip>
          <a:srcRect b="18066" l="15296" r="16597" t="18340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 rotWithShape="1">
          <a:blip r:embed="rId8">
            <a:alphaModFix/>
          </a:blip>
          <a:srcRect b="0" l="15296" r="16597" t="0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 rotWithShape="1">
          <a:blip r:embed="rId9">
            <a:alphaModFix/>
          </a:blip>
          <a:srcRect b="11768" l="15296" r="16597" t="18345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11">
            <a:alphaModFix/>
          </a:blip>
          <a:srcRect b="8045" l="13114" r="13496" t="18343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 rotWithShape="1">
          <a:blip r:embed="rId12">
            <a:alphaModFix/>
          </a:blip>
          <a:srcRect b="12541" l="15536" r="12068" t="0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 rotWithShape="1">
          <a:blip r:embed="rId13">
            <a:alphaModFix/>
          </a:blip>
          <a:srcRect b="0" l="28924" r="29730" t="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15">
            <a:alphaModFix/>
          </a:blip>
          <a:srcRect b="0" l="29885" r="26119" t="0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 rotWithShape="1">
          <a:blip r:embed="rId16">
            <a:alphaModFix/>
          </a:blip>
          <a:srcRect b="0" l="12642" r="15238" t="8475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17">
            <a:alphaModFix/>
          </a:blip>
          <a:srcRect b="0" l="13355" r="34107" t="0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 rotWithShape="1">
          <a:blip r:embed="rId18">
            <a:alphaModFix/>
          </a:blip>
          <a:srcRect b="9060" l="12983" r="13831" t="17748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 rotWithShape="1">
          <a:blip r:embed="rId19">
            <a:alphaModFix/>
          </a:blip>
          <a:srcRect b="13463" l="21561" r="21787" t="2496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 rotWithShape="1">
          <a:blip r:embed="rId20">
            <a:alphaModFix/>
          </a:blip>
          <a:srcRect b="10698" l="13526" r="11578" t="1891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 rotWithShape="1">
          <a:blip r:embed="rId21">
            <a:alphaModFix/>
          </a:blip>
          <a:srcRect b="11175" l="13496" r="13114" t="15300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 rotWithShape="1">
          <a:blip r:embed="rId22">
            <a:alphaModFix/>
          </a:blip>
          <a:srcRect b="0" l="12480" r="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 rotWithShape="1">
          <a:blip r:embed="rId23">
            <a:alphaModFix/>
          </a:blip>
          <a:srcRect b="7457" l="17657" r="21093" t="193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 rotWithShape="1">
          <a:blip r:embed="rId24">
            <a:alphaModFix/>
          </a:blip>
          <a:srcRect b="9060" l="12478" r="14336" t="17748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/>
          <p:cNvPicPr preferRelativeResize="0"/>
          <p:nvPr/>
        </p:nvPicPr>
        <p:blipFill rotWithShape="1">
          <a:blip r:embed="rId25">
            <a:alphaModFix/>
          </a:blip>
          <a:srcRect b="0" l="17849" r="12478" t="19562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7"/>
          <p:cNvPicPr preferRelativeResize="0"/>
          <p:nvPr/>
        </p:nvPicPr>
        <p:blipFill rotWithShape="1">
          <a:blip r:embed="rId27">
            <a:alphaModFix/>
          </a:blip>
          <a:srcRect b="0" l="12478" r="14336" t="19568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 rotWithShape="1">
          <a:blip r:embed="rId28">
            <a:alphaModFix/>
          </a:blip>
          <a:srcRect b="12194" l="9967" r="11236" t="15388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 rotWithShape="1">
          <a:blip r:embed="rId29">
            <a:alphaModFix/>
          </a:blip>
          <a:srcRect b="0" l="14330" r="12478" t="1956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8"/>
          <p:cNvPicPr preferRelativeResize="0"/>
          <p:nvPr/>
        </p:nvPicPr>
        <p:blipFill rotWithShape="1">
          <a:blip r:embed="rId4">
            <a:alphaModFix/>
          </a:blip>
          <a:srcRect b="-7" l="9966" r="0" t="21760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8"/>
          <p:cNvPicPr preferRelativeResize="0"/>
          <p:nvPr/>
        </p:nvPicPr>
        <p:blipFill rotWithShape="1">
          <a:blip r:embed="rId5">
            <a:alphaModFix/>
          </a:blip>
          <a:srcRect b="13201" l="15543" r="12061" t="0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8"/>
          <p:cNvPicPr preferRelativeResize="0"/>
          <p:nvPr/>
        </p:nvPicPr>
        <p:blipFill rotWithShape="1">
          <a:blip r:embed="rId6">
            <a:alphaModFix/>
          </a:blip>
          <a:srcRect b="12412" l="15293" r="10571" t="5928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8"/>
          <p:cNvPicPr preferRelativeResize="0"/>
          <p:nvPr/>
        </p:nvPicPr>
        <p:blipFill rotWithShape="1">
          <a:blip r:embed="rId7">
            <a:alphaModFix/>
          </a:blip>
          <a:srcRect b="18066" l="15296" r="16597" t="18340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8"/>
          <p:cNvPicPr preferRelativeResize="0"/>
          <p:nvPr/>
        </p:nvPicPr>
        <p:blipFill rotWithShape="1">
          <a:blip r:embed="rId8">
            <a:alphaModFix/>
          </a:blip>
          <a:srcRect b="0" l="15296" r="16597" t="0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8"/>
          <p:cNvPicPr preferRelativeResize="0"/>
          <p:nvPr/>
        </p:nvPicPr>
        <p:blipFill rotWithShape="1">
          <a:blip r:embed="rId9">
            <a:alphaModFix/>
          </a:blip>
          <a:srcRect b="11768" l="15296" r="16597" t="18345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 rotWithShape="1">
          <a:blip r:embed="rId11">
            <a:alphaModFix/>
          </a:blip>
          <a:srcRect b="8045" l="13114" r="13496" t="18343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8"/>
          <p:cNvPicPr preferRelativeResize="0"/>
          <p:nvPr/>
        </p:nvPicPr>
        <p:blipFill rotWithShape="1">
          <a:blip r:embed="rId12">
            <a:alphaModFix/>
          </a:blip>
          <a:srcRect b="12541" l="15536" r="12068" t="0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8"/>
          <p:cNvPicPr preferRelativeResize="0"/>
          <p:nvPr/>
        </p:nvPicPr>
        <p:blipFill rotWithShape="1">
          <a:blip r:embed="rId13">
            <a:alphaModFix/>
          </a:blip>
          <a:srcRect b="0" l="28924" r="29730" t="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8"/>
          <p:cNvPicPr preferRelativeResize="0"/>
          <p:nvPr/>
        </p:nvPicPr>
        <p:blipFill rotWithShape="1">
          <a:blip r:embed="rId15">
            <a:alphaModFix/>
          </a:blip>
          <a:srcRect b="0" l="29885" r="26119" t="0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8"/>
          <p:cNvPicPr preferRelativeResize="0"/>
          <p:nvPr/>
        </p:nvPicPr>
        <p:blipFill rotWithShape="1">
          <a:blip r:embed="rId16">
            <a:alphaModFix/>
          </a:blip>
          <a:srcRect b="0" l="12642" r="15238" t="8475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8"/>
          <p:cNvPicPr preferRelativeResize="0"/>
          <p:nvPr/>
        </p:nvPicPr>
        <p:blipFill rotWithShape="1">
          <a:blip r:embed="rId17">
            <a:alphaModFix/>
          </a:blip>
          <a:srcRect b="0" l="13355" r="34107" t="0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8"/>
          <p:cNvPicPr preferRelativeResize="0"/>
          <p:nvPr/>
        </p:nvPicPr>
        <p:blipFill rotWithShape="1">
          <a:blip r:embed="rId18">
            <a:alphaModFix/>
          </a:blip>
          <a:srcRect b="9060" l="12983" r="13831" t="17748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8"/>
          <p:cNvPicPr preferRelativeResize="0"/>
          <p:nvPr/>
        </p:nvPicPr>
        <p:blipFill rotWithShape="1">
          <a:blip r:embed="rId19">
            <a:alphaModFix/>
          </a:blip>
          <a:srcRect b="13463" l="21561" r="21787" t="2496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8"/>
          <p:cNvPicPr preferRelativeResize="0"/>
          <p:nvPr/>
        </p:nvPicPr>
        <p:blipFill rotWithShape="1">
          <a:blip r:embed="rId20">
            <a:alphaModFix/>
          </a:blip>
          <a:srcRect b="10698" l="13526" r="11578" t="1891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 rotWithShape="1">
          <a:blip r:embed="rId21">
            <a:alphaModFix/>
          </a:blip>
          <a:srcRect b="11175" l="13496" r="13114" t="15300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/>
          <p:cNvPicPr preferRelativeResize="0"/>
          <p:nvPr/>
        </p:nvPicPr>
        <p:blipFill rotWithShape="1">
          <a:blip r:embed="rId22">
            <a:alphaModFix/>
          </a:blip>
          <a:srcRect b="0" l="12480" r="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8"/>
          <p:cNvPicPr preferRelativeResize="0"/>
          <p:nvPr/>
        </p:nvPicPr>
        <p:blipFill rotWithShape="1">
          <a:blip r:embed="rId23">
            <a:alphaModFix/>
          </a:blip>
          <a:srcRect b="7457" l="17657" r="21093" t="193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8"/>
          <p:cNvPicPr preferRelativeResize="0"/>
          <p:nvPr/>
        </p:nvPicPr>
        <p:blipFill rotWithShape="1">
          <a:blip r:embed="rId24">
            <a:alphaModFix/>
          </a:blip>
          <a:srcRect b="9060" l="12478" r="14336" t="17748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8"/>
          <p:cNvPicPr preferRelativeResize="0"/>
          <p:nvPr/>
        </p:nvPicPr>
        <p:blipFill rotWithShape="1">
          <a:blip r:embed="rId25">
            <a:alphaModFix/>
          </a:blip>
          <a:srcRect b="0" l="17849" r="12478" t="19562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 rotWithShape="1">
          <a:blip r:embed="rId27">
            <a:alphaModFix/>
          </a:blip>
          <a:srcRect b="0" l="12478" r="14336" t="19568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/>
          <p:cNvPicPr preferRelativeResize="0"/>
          <p:nvPr/>
        </p:nvPicPr>
        <p:blipFill rotWithShape="1">
          <a:blip r:embed="rId28">
            <a:alphaModFix/>
          </a:blip>
          <a:srcRect b="12194" l="9967" r="11236" t="15388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8"/>
          <p:cNvPicPr preferRelativeResize="0"/>
          <p:nvPr/>
        </p:nvPicPr>
        <p:blipFill rotWithShape="1">
          <a:blip r:embed="rId29">
            <a:alphaModFix/>
          </a:blip>
          <a:srcRect b="0" l="14330" r="12478" t="1956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8"/>
          <p:cNvPicPr preferRelativeResize="0"/>
          <p:nvPr/>
        </p:nvPicPr>
        <p:blipFill rotWithShape="1">
          <a:blip r:embed="rId4">
            <a:alphaModFix/>
          </a:blip>
          <a:srcRect b="-7" l="9966" r="0" t="21760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5">
            <a:alphaModFix/>
          </a:blip>
          <a:srcRect b="13201" l="15543" r="12061" t="0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 rotWithShape="1">
          <a:blip r:embed="rId6">
            <a:alphaModFix/>
          </a:blip>
          <a:srcRect b="12412" l="15293" r="10571" t="5928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 rotWithShape="1">
          <a:blip r:embed="rId7">
            <a:alphaModFix/>
          </a:blip>
          <a:srcRect b="18066" l="15296" r="16597" t="18340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 rotWithShape="1">
          <a:blip r:embed="rId8">
            <a:alphaModFix/>
          </a:blip>
          <a:srcRect b="0" l="15296" r="16597" t="0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 rotWithShape="1">
          <a:blip r:embed="rId9">
            <a:alphaModFix/>
          </a:blip>
          <a:srcRect b="11768" l="15296" r="16597" t="18345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/>
          <p:cNvPicPr preferRelativeResize="0"/>
          <p:nvPr/>
        </p:nvPicPr>
        <p:blipFill rotWithShape="1">
          <a:blip r:embed="rId11">
            <a:alphaModFix/>
          </a:blip>
          <a:srcRect b="8045" l="13114" r="13496" t="18343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8"/>
          <p:cNvPicPr preferRelativeResize="0"/>
          <p:nvPr/>
        </p:nvPicPr>
        <p:blipFill rotWithShape="1">
          <a:blip r:embed="rId12">
            <a:alphaModFix/>
          </a:blip>
          <a:srcRect b="12541" l="15536" r="12068" t="0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 rotWithShape="1">
          <a:blip r:embed="rId13">
            <a:alphaModFix/>
          </a:blip>
          <a:srcRect b="0" l="28924" r="29730" t="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8"/>
          <p:cNvPicPr preferRelativeResize="0"/>
          <p:nvPr/>
        </p:nvPicPr>
        <p:blipFill rotWithShape="1">
          <a:blip r:embed="rId15">
            <a:alphaModFix/>
          </a:blip>
          <a:srcRect b="0" l="29885" r="26119" t="0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8"/>
          <p:cNvPicPr preferRelativeResize="0"/>
          <p:nvPr/>
        </p:nvPicPr>
        <p:blipFill rotWithShape="1">
          <a:blip r:embed="rId16">
            <a:alphaModFix/>
          </a:blip>
          <a:srcRect b="0" l="12642" r="15238" t="8475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17">
            <a:alphaModFix/>
          </a:blip>
          <a:srcRect b="0" l="13355" r="34107" t="0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8"/>
          <p:cNvPicPr preferRelativeResize="0"/>
          <p:nvPr/>
        </p:nvPicPr>
        <p:blipFill rotWithShape="1">
          <a:blip r:embed="rId18">
            <a:alphaModFix/>
          </a:blip>
          <a:srcRect b="9060" l="12983" r="13831" t="17748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8"/>
          <p:cNvPicPr preferRelativeResize="0"/>
          <p:nvPr/>
        </p:nvPicPr>
        <p:blipFill rotWithShape="1">
          <a:blip r:embed="rId19">
            <a:alphaModFix/>
          </a:blip>
          <a:srcRect b="13463" l="21561" r="21787" t="2496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20">
            <a:alphaModFix/>
          </a:blip>
          <a:srcRect b="10698" l="13526" r="11578" t="1891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/>
          <p:cNvPicPr preferRelativeResize="0"/>
          <p:nvPr/>
        </p:nvPicPr>
        <p:blipFill rotWithShape="1">
          <a:blip r:embed="rId21">
            <a:alphaModFix/>
          </a:blip>
          <a:srcRect b="11175" l="13496" r="13114" t="15300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 rotWithShape="1">
          <a:blip r:embed="rId22">
            <a:alphaModFix/>
          </a:blip>
          <a:srcRect b="0" l="12480" r="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 rotWithShape="1">
          <a:blip r:embed="rId23">
            <a:alphaModFix/>
          </a:blip>
          <a:srcRect b="7457" l="17657" r="21093" t="193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24">
            <a:alphaModFix/>
          </a:blip>
          <a:srcRect b="9060" l="12478" r="14336" t="17748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 rotWithShape="1">
          <a:blip r:embed="rId25">
            <a:alphaModFix/>
          </a:blip>
          <a:srcRect b="0" l="17849" r="12478" t="19562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8"/>
          <p:cNvPicPr preferRelativeResize="0"/>
          <p:nvPr/>
        </p:nvPicPr>
        <p:blipFill rotWithShape="1">
          <a:blip r:embed="rId27">
            <a:alphaModFix/>
          </a:blip>
          <a:srcRect b="0" l="12478" r="14336" t="19568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8"/>
          <p:cNvPicPr preferRelativeResize="0"/>
          <p:nvPr/>
        </p:nvPicPr>
        <p:blipFill rotWithShape="1">
          <a:blip r:embed="rId28">
            <a:alphaModFix/>
          </a:blip>
          <a:srcRect b="12194" l="9967" r="11236" t="15388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 rotWithShape="1">
          <a:blip r:embed="rId29">
            <a:alphaModFix/>
          </a:blip>
          <a:srcRect b="0" l="14330" r="12478" t="1956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9"/>
          <p:cNvPicPr preferRelativeResize="0"/>
          <p:nvPr/>
        </p:nvPicPr>
        <p:blipFill rotWithShape="1">
          <a:blip r:embed="rId4">
            <a:alphaModFix/>
          </a:blip>
          <a:srcRect b="-7" l="9966" r="0" t="21760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9"/>
          <p:cNvPicPr preferRelativeResize="0"/>
          <p:nvPr/>
        </p:nvPicPr>
        <p:blipFill rotWithShape="1">
          <a:blip r:embed="rId5">
            <a:alphaModFix/>
          </a:blip>
          <a:srcRect b="13201" l="15543" r="12061" t="0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9"/>
          <p:cNvPicPr preferRelativeResize="0"/>
          <p:nvPr/>
        </p:nvPicPr>
        <p:blipFill rotWithShape="1">
          <a:blip r:embed="rId6">
            <a:alphaModFix/>
          </a:blip>
          <a:srcRect b="12412" l="15293" r="10571" t="5928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9"/>
          <p:cNvPicPr preferRelativeResize="0"/>
          <p:nvPr/>
        </p:nvPicPr>
        <p:blipFill rotWithShape="1">
          <a:blip r:embed="rId7">
            <a:alphaModFix/>
          </a:blip>
          <a:srcRect b="18066" l="15296" r="16597" t="18340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 rotWithShape="1">
          <a:blip r:embed="rId8">
            <a:alphaModFix/>
          </a:blip>
          <a:srcRect b="0" l="15296" r="16597" t="0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/>
          <p:cNvPicPr preferRelativeResize="0"/>
          <p:nvPr/>
        </p:nvPicPr>
        <p:blipFill rotWithShape="1">
          <a:blip r:embed="rId9">
            <a:alphaModFix/>
          </a:blip>
          <a:srcRect b="11768" l="15296" r="16597" t="18345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 rotWithShape="1">
          <a:blip r:embed="rId11">
            <a:alphaModFix/>
          </a:blip>
          <a:srcRect b="8045" l="13114" r="13496" t="18343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 rotWithShape="1">
          <a:blip r:embed="rId12">
            <a:alphaModFix/>
          </a:blip>
          <a:srcRect b="12541" l="15536" r="12068" t="0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 rotWithShape="1">
          <a:blip r:embed="rId13">
            <a:alphaModFix/>
          </a:blip>
          <a:srcRect b="0" l="28924" r="29730" t="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 rotWithShape="1">
          <a:blip r:embed="rId15">
            <a:alphaModFix/>
          </a:blip>
          <a:srcRect b="0" l="29885" r="26119" t="0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9"/>
          <p:cNvPicPr preferRelativeResize="0"/>
          <p:nvPr/>
        </p:nvPicPr>
        <p:blipFill rotWithShape="1">
          <a:blip r:embed="rId16">
            <a:alphaModFix/>
          </a:blip>
          <a:srcRect b="0" l="12642" r="15238" t="8475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9"/>
          <p:cNvPicPr preferRelativeResize="0"/>
          <p:nvPr/>
        </p:nvPicPr>
        <p:blipFill rotWithShape="1">
          <a:blip r:embed="rId17">
            <a:alphaModFix/>
          </a:blip>
          <a:srcRect b="0" l="13355" r="34107" t="0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9"/>
          <p:cNvPicPr preferRelativeResize="0"/>
          <p:nvPr/>
        </p:nvPicPr>
        <p:blipFill rotWithShape="1">
          <a:blip r:embed="rId18">
            <a:alphaModFix/>
          </a:blip>
          <a:srcRect b="9060" l="12983" r="13831" t="17748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9"/>
          <p:cNvPicPr preferRelativeResize="0"/>
          <p:nvPr/>
        </p:nvPicPr>
        <p:blipFill rotWithShape="1">
          <a:blip r:embed="rId19">
            <a:alphaModFix/>
          </a:blip>
          <a:srcRect b="13463" l="21561" r="21787" t="2496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9"/>
          <p:cNvPicPr preferRelativeResize="0"/>
          <p:nvPr/>
        </p:nvPicPr>
        <p:blipFill rotWithShape="1">
          <a:blip r:embed="rId20">
            <a:alphaModFix/>
          </a:blip>
          <a:srcRect b="10698" l="13526" r="11578" t="1891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 rotWithShape="1">
          <a:blip r:embed="rId21">
            <a:alphaModFix/>
          </a:blip>
          <a:srcRect b="11175" l="13496" r="13114" t="15300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9"/>
          <p:cNvPicPr preferRelativeResize="0"/>
          <p:nvPr/>
        </p:nvPicPr>
        <p:blipFill rotWithShape="1">
          <a:blip r:embed="rId22">
            <a:alphaModFix/>
          </a:blip>
          <a:srcRect b="0" l="12480" r="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9"/>
          <p:cNvPicPr preferRelativeResize="0"/>
          <p:nvPr/>
        </p:nvPicPr>
        <p:blipFill rotWithShape="1">
          <a:blip r:embed="rId23">
            <a:alphaModFix/>
          </a:blip>
          <a:srcRect b="7457" l="17657" r="21093" t="193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9"/>
          <p:cNvPicPr preferRelativeResize="0"/>
          <p:nvPr/>
        </p:nvPicPr>
        <p:blipFill rotWithShape="1">
          <a:blip r:embed="rId24">
            <a:alphaModFix/>
          </a:blip>
          <a:srcRect b="9060" l="12478" r="14336" t="17748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 rotWithShape="1">
          <a:blip r:embed="rId25">
            <a:alphaModFix/>
          </a:blip>
          <a:srcRect b="0" l="17849" r="12478" t="19562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9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/>
          <p:cNvPicPr preferRelativeResize="0"/>
          <p:nvPr/>
        </p:nvPicPr>
        <p:blipFill rotWithShape="1">
          <a:blip r:embed="rId27">
            <a:alphaModFix/>
          </a:blip>
          <a:srcRect b="0" l="12478" r="14336" t="19568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9"/>
          <p:cNvPicPr preferRelativeResize="0"/>
          <p:nvPr/>
        </p:nvPicPr>
        <p:blipFill rotWithShape="1">
          <a:blip r:embed="rId28">
            <a:alphaModFix/>
          </a:blip>
          <a:srcRect b="12194" l="9967" r="11236" t="15388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9"/>
          <p:cNvPicPr preferRelativeResize="0"/>
          <p:nvPr/>
        </p:nvPicPr>
        <p:blipFill rotWithShape="1">
          <a:blip r:embed="rId29">
            <a:alphaModFix/>
          </a:blip>
          <a:srcRect b="0" l="14330" r="12478" t="1956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9"/>
          <p:cNvPicPr preferRelativeResize="0"/>
          <p:nvPr/>
        </p:nvPicPr>
        <p:blipFill rotWithShape="1">
          <a:blip r:embed="rId4">
            <a:alphaModFix/>
          </a:blip>
          <a:srcRect b="-7" l="9966" r="0" t="21760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9"/>
          <p:cNvPicPr preferRelativeResize="0"/>
          <p:nvPr/>
        </p:nvPicPr>
        <p:blipFill rotWithShape="1">
          <a:blip r:embed="rId5">
            <a:alphaModFix/>
          </a:blip>
          <a:srcRect b="13201" l="15543" r="12061" t="0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9"/>
          <p:cNvPicPr preferRelativeResize="0"/>
          <p:nvPr/>
        </p:nvPicPr>
        <p:blipFill rotWithShape="1">
          <a:blip r:embed="rId6">
            <a:alphaModFix/>
          </a:blip>
          <a:srcRect b="12412" l="15293" r="10571" t="5928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9"/>
          <p:cNvPicPr preferRelativeResize="0"/>
          <p:nvPr/>
        </p:nvPicPr>
        <p:blipFill rotWithShape="1">
          <a:blip r:embed="rId7">
            <a:alphaModFix/>
          </a:blip>
          <a:srcRect b="18066" l="15296" r="16597" t="18340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9"/>
          <p:cNvPicPr preferRelativeResize="0"/>
          <p:nvPr/>
        </p:nvPicPr>
        <p:blipFill rotWithShape="1">
          <a:blip r:embed="rId8">
            <a:alphaModFix/>
          </a:blip>
          <a:srcRect b="0" l="15296" r="16597" t="0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9"/>
          <p:cNvPicPr preferRelativeResize="0"/>
          <p:nvPr/>
        </p:nvPicPr>
        <p:blipFill rotWithShape="1">
          <a:blip r:embed="rId9">
            <a:alphaModFix/>
          </a:blip>
          <a:srcRect b="11768" l="15296" r="16597" t="18345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9"/>
          <p:cNvPicPr preferRelativeResize="0"/>
          <p:nvPr/>
        </p:nvPicPr>
        <p:blipFill rotWithShape="1">
          <a:blip r:embed="rId11">
            <a:alphaModFix/>
          </a:blip>
          <a:srcRect b="8045" l="13114" r="13496" t="18343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9"/>
          <p:cNvPicPr preferRelativeResize="0"/>
          <p:nvPr/>
        </p:nvPicPr>
        <p:blipFill rotWithShape="1">
          <a:blip r:embed="rId12">
            <a:alphaModFix/>
          </a:blip>
          <a:srcRect b="12541" l="15536" r="12068" t="0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9"/>
          <p:cNvPicPr preferRelativeResize="0"/>
          <p:nvPr/>
        </p:nvPicPr>
        <p:blipFill rotWithShape="1">
          <a:blip r:embed="rId13">
            <a:alphaModFix/>
          </a:blip>
          <a:srcRect b="0" l="28924" r="29730" t="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9"/>
          <p:cNvPicPr preferRelativeResize="0"/>
          <p:nvPr/>
        </p:nvPicPr>
        <p:blipFill rotWithShape="1">
          <a:blip r:embed="rId15">
            <a:alphaModFix/>
          </a:blip>
          <a:srcRect b="0" l="29885" r="26119" t="0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9"/>
          <p:cNvPicPr preferRelativeResize="0"/>
          <p:nvPr/>
        </p:nvPicPr>
        <p:blipFill rotWithShape="1">
          <a:blip r:embed="rId16">
            <a:alphaModFix/>
          </a:blip>
          <a:srcRect b="0" l="12642" r="15238" t="8475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9"/>
          <p:cNvPicPr preferRelativeResize="0"/>
          <p:nvPr/>
        </p:nvPicPr>
        <p:blipFill rotWithShape="1">
          <a:blip r:embed="rId17">
            <a:alphaModFix/>
          </a:blip>
          <a:srcRect b="0" l="13355" r="34107" t="0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9"/>
          <p:cNvPicPr preferRelativeResize="0"/>
          <p:nvPr/>
        </p:nvPicPr>
        <p:blipFill rotWithShape="1">
          <a:blip r:embed="rId18">
            <a:alphaModFix/>
          </a:blip>
          <a:srcRect b="9060" l="12983" r="13831" t="17748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9"/>
          <p:cNvPicPr preferRelativeResize="0"/>
          <p:nvPr/>
        </p:nvPicPr>
        <p:blipFill rotWithShape="1">
          <a:blip r:embed="rId19">
            <a:alphaModFix/>
          </a:blip>
          <a:srcRect b="13463" l="21561" r="21787" t="2496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/>
          <p:cNvPicPr preferRelativeResize="0"/>
          <p:nvPr/>
        </p:nvPicPr>
        <p:blipFill rotWithShape="1">
          <a:blip r:embed="rId20">
            <a:alphaModFix/>
          </a:blip>
          <a:srcRect b="10698" l="13526" r="11578" t="1891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9"/>
          <p:cNvPicPr preferRelativeResize="0"/>
          <p:nvPr/>
        </p:nvPicPr>
        <p:blipFill rotWithShape="1">
          <a:blip r:embed="rId21">
            <a:alphaModFix/>
          </a:blip>
          <a:srcRect b="11175" l="13496" r="13114" t="15300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9"/>
          <p:cNvPicPr preferRelativeResize="0"/>
          <p:nvPr/>
        </p:nvPicPr>
        <p:blipFill rotWithShape="1">
          <a:blip r:embed="rId22">
            <a:alphaModFix/>
          </a:blip>
          <a:srcRect b="0" l="12480" r="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9"/>
          <p:cNvPicPr preferRelativeResize="0"/>
          <p:nvPr/>
        </p:nvPicPr>
        <p:blipFill rotWithShape="1">
          <a:blip r:embed="rId23">
            <a:alphaModFix/>
          </a:blip>
          <a:srcRect b="7457" l="17657" r="21093" t="193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9"/>
          <p:cNvPicPr preferRelativeResize="0"/>
          <p:nvPr/>
        </p:nvPicPr>
        <p:blipFill rotWithShape="1">
          <a:blip r:embed="rId24">
            <a:alphaModFix/>
          </a:blip>
          <a:srcRect b="9060" l="12478" r="14336" t="17748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9"/>
          <p:cNvPicPr preferRelativeResize="0"/>
          <p:nvPr/>
        </p:nvPicPr>
        <p:blipFill rotWithShape="1">
          <a:blip r:embed="rId25">
            <a:alphaModFix/>
          </a:blip>
          <a:srcRect b="0" l="17849" r="12478" t="19562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9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9"/>
          <p:cNvPicPr preferRelativeResize="0"/>
          <p:nvPr/>
        </p:nvPicPr>
        <p:blipFill rotWithShape="1">
          <a:blip r:embed="rId27">
            <a:alphaModFix/>
          </a:blip>
          <a:srcRect b="0" l="12478" r="14336" t="19568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9"/>
          <p:cNvPicPr preferRelativeResize="0"/>
          <p:nvPr/>
        </p:nvPicPr>
        <p:blipFill rotWithShape="1">
          <a:blip r:embed="rId28">
            <a:alphaModFix/>
          </a:blip>
          <a:srcRect b="12194" l="9967" r="11236" t="15388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9"/>
          <p:cNvPicPr preferRelativeResize="0"/>
          <p:nvPr/>
        </p:nvPicPr>
        <p:blipFill rotWithShape="1">
          <a:blip r:embed="rId29">
            <a:alphaModFix/>
          </a:blip>
          <a:srcRect b="0" l="14330" r="12478" t="1956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