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E47229-C009-474E-B124-1AA333C3D4F8}">
  <a:tblStyle styleId="{56E47229-C009-474E-B124-1AA333C3D4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D5CC40B-04D3-4056-9579-714E357C395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9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22159e8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22159e8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22159e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22159e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22159e8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22159e8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22159e8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22159e8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22159e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22159e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22159e8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22159e8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22159e8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22159e8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22159e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22159e8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22159e8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22159e8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0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325" y="2718575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25" y="3456486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625" y="435125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625" y="1173036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325" y="4194397"/>
            <a:ext cx="1835110" cy="66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011" y="1910947"/>
            <a:ext cx="1835110" cy="66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22" y="615657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7147" y="553107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1335" y="486062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5197" y="387312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02622" y="324762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2622" y="2577173"/>
            <a:ext cx="1846725" cy="67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18"/>
          <p:cNvGraphicFramePr/>
          <p:nvPr/>
        </p:nvGraphicFramePr>
        <p:xfrm>
          <a:off x="0" y="786950"/>
          <a:ext cx="2242300" cy="5313000"/>
        </p:xfrm>
        <a:graphic>
          <a:graphicData uri="http://schemas.openxmlformats.org/drawingml/2006/table">
            <a:tbl>
              <a:tblPr>
                <a:noFill/>
                <a:tableStyleId>{56E47229-C009-474E-B124-1AA333C3D4F8}</a:tableStyleId>
              </a:tblPr>
              <a:tblGrid>
                <a:gridCol w="112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x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64155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6" name="Google Shape;116;p19"/>
          <p:cNvSpPr txBox="1"/>
          <p:nvPr/>
        </p:nvSpPr>
        <p:spPr>
          <a:xfrm>
            <a:off x="530740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64155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2" name="Google Shape;122;p20"/>
          <p:cNvSpPr txBox="1"/>
          <p:nvPr/>
        </p:nvSpPr>
        <p:spPr>
          <a:xfrm>
            <a:off x="530740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488825" y="11645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3421075" y="11645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6276950" y="11645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396850" y="39593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3329100" y="39593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6184975" y="39593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On-screen Show (4:3)</PresentationFormat>
  <Paragraphs>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Christina</dc:creator>
  <cp:lastModifiedBy>Smith, Christina</cp:lastModifiedBy>
  <cp:revision>2</cp:revision>
  <dcterms:modified xsi:type="dcterms:W3CDTF">2019-04-03T17:26:52Z</dcterms:modified>
</cp:coreProperties>
</file>