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75" y="1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Shape 3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5" name="Shape 4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Shape 4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5" name="Shape 4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8" name="Shape 5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Shape 5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8" name="Shape 5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Shape 6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1" name="Shape 6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Shape 6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3" name="Shape 6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Shape 6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1" name="Shape 6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Shape 6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4" name="Shape 6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Shape 7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6" name="Shape 7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Shape 7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4" name="Shape 7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Shape 7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7" name="Shape 7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Shape 7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9" name="Shape 7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" name="Shape 8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7" name="Shape 8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" name="Shape 8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0" name="Shape 8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" name="Shape 8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2" name="Shape 8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Shape 8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0" name="Shape 9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" name="Shape 9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3" name="Shape 9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Shape 9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5" name="Shape 9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Shape 9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3" name="Shape 9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" name="Shape 10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6" name="Shape 10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Shape 10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" name="Shape 10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Shape 10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6" name="Shape 10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Shape 10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9" name="Shape 10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Shape 1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1" name="Shape 1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Shape 1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9" name="Shape 1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Shape 1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2" name="Shape 1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" name="Shape 12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4" name="Shape 1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" name="Shape 12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2" name="Shape 1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4" name="Shape 12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5" name="Shape 1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Shape 1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7" name="Shape 1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4" name="Shape 13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5" name="Shape 13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7" name="Shape 13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8" name="Shape 13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Shape 13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0" name="Shape 13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7" name="Shape 13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8" name="Shape 13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0" name="Shape 14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1" name="Shape 14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2" name="Shape 14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3" name="Shape 1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0" name="Shape 14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1" name="Shape 14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3" name="Shape 15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4" name="Shape 15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5" name="Shape 15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6" name="Shape 15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3" name="Shape 15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4" name="Shape 15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6" name="Shape 15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7" name="Shape 15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" name="Shape 16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9" name="Shape 16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6" name="Shape 16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7" name="Shape 16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" name="Shape 16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0" name="Shape 16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1" name="Shape 17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2" name="Shape 17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9" name="Shape 17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0" name="Shape 17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2" name="Shape 17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3" name="Shape 17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4" name="Shape 17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5" name="Shape 17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" name="Shape 18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3" name="Shape 18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" name="Shape 18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6" name="Shape 18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7" name="Shape 18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8" name="Shape 18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5" name="Shape 18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6" name="Shape 18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8" name="Shape 19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9" name="Shape 19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0" name="Shape 19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1" name="Shape 19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8" name="Shape 19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9" name="Shape 19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1" name="Shape 20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2" name="Shape 20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3" name="Shape 20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4" name="Shape 20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Shape 20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2" name="Shape 20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4" name="Shape 20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5" name="Shape 20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20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23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26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29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0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32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35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38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41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0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44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0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47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0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50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0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53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0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56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0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59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0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0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62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0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65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0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68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71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0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74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do</a:t>
            </a:r>
            <a:endParaRPr sz="3000"/>
          </a:p>
        </p:txBody>
      </p:sp>
      <p:sp>
        <p:nvSpPr>
          <p:cNvPr id="55" name="Shape 55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do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56" name="Shape 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99225" y="16732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44075" y="11518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get</a:t>
            </a:r>
            <a:endParaRPr sz="3000" dirty="0"/>
          </a:p>
        </p:txBody>
      </p:sp>
      <p:sp>
        <p:nvSpPr>
          <p:cNvPr id="304" name="Shape 304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get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305" name="Shape 3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Shape 3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Shape 3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Shape 3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Shape 3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Shape 3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Shape 3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Shape 3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Shape 3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Shape 3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Shape 3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Shape 3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322" name="Shape 3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20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Shape 3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695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Shape 3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61125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Shape 32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11000" y="1067625"/>
            <a:ext cx="592300" cy="675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Shape 32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9875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Shape 3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85950" y="1070250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Shape 32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55500" y="1067637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Shape 3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58313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Shape 33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04050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Shape 33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983450" y="107023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Shape 332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18100" y="2140386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Shape 33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001087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Shape 33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80175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Shape 335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364925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Shape 336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45570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Shape 337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546450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Shape 33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09650" y="2140375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Shape 339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00975" y="1615800"/>
            <a:ext cx="592275" cy="6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Shape 340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916237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Shape 341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372575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Shape 342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83150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Shape 343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3274850" y="1613163"/>
            <a:ext cx="592275" cy="680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Shape 344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37467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Shape 345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4177125" y="1615788"/>
            <a:ext cx="592300" cy="67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Shape 346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46334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Shape 347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451650" y="1613150"/>
            <a:ext cx="592300" cy="680220"/>
          </a:xfrm>
          <a:prstGeom prst="rect">
            <a:avLst/>
          </a:prstGeom>
          <a:noFill/>
          <a:ln>
            <a:noFill/>
          </a:ln>
        </p:spPr>
      </p:pic>
      <p:sp>
        <p:nvSpPr>
          <p:cNvPr id="348" name="Shape 348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get</a:t>
            </a:r>
            <a:endParaRPr sz="3000" dirty="0"/>
          </a:p>
        </p:txBody>
      </p:sp>
      <p:sp>
        <p:nvSpPr>
          <p:cNvPr id="349" name="Shape 349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get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get</a:t>
            </a:r>
            <a:endParaRPr sz="3000" dirty="0"/>
          </a:p>
        </p:txBody>
      </p:sp>
      <p:sp>
        <p:nvSpPr>
          <p:cNvPr id="355" name="Shape 355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get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356" name="Shape 3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8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Shape 3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67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Shape 3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34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Shape 3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4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Shape 3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5872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Shape 3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24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Shape 3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39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Shape 3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11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Shape 3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7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Shape 3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82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Shape 3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4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Shape 3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030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Shape 3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0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Shape 3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8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Shape 3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232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Shape 3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60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Shape 3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75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Shape 3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47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Shape 3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Shape 3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Shape 3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422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Shape 3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10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Shape 3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21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Shape 3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625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Shape 3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997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Shape 3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15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good</a:t>
            </a:r>
            <a:endParaRPr sz="3000" dirty="0"/>
          </a:p>
        </p:txBody>
      </p:sp>
      <p:sp>
        <p:nvSpPr>
          <p:cNvPr id="387" name="Shape 387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good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388" name="Shape 3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Shape 3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Shape 3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Shape 3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Shape 3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Shape 3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Shape 3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Shape 3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Shape 3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7" name="Shape 3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Shape 3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Shape 3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405" name="Shape 4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20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Shape 40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695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Shape 40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61125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Shape 40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11000" y="1067625"/>
            <a:ext cx="592300" cy="675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Shape 40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9875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Shape 41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85950" y="1070250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Shape 41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55500" y="1067637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Shape 41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58313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Shape 4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04050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Shape 4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983450" y="107023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Shape 415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18100" y="2140386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Shape 416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001087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Shape 417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80175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Shape 418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364925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Shape 419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45570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Shape 42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546450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Shape 421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09650" y="2140375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Shape 422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00975" y="1615800"/>
            <a:ext cx="592275" cy="6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Shape 423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916237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Shape 424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372575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Shape 425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83150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Shape 426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3274850" y="1613163"/>
            <a:ext cx="592275" cy="680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Shape 427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37467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Shape 428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4177125" y="1615788"/>
            <a:ext cx="592300" cy="67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Shape 429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46334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Shape 430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451650" y="1613150"/>
            <a:ext cx="592300" cy="680220"/>
          </a:xfrm>
          <a:prstGeom prst="rect">
            <a:avLst/>
          </a:prstGeom>
          <a:noFill/>
          <a:ln>
            <a:noFill/>
          </a:ln>
        </p:spPr>
      </p:pic>
      <p:sp>
        <p:nvSpPr>
          <p:cNvPr id="431" name="Shape 431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good</a:t>
            </a:r>
            <a:endParaRPr sz="3000" dirty="0"/>
          </a:p>
        </p:txBody>
      </p:sp>
      <p:sp>
        <p:nvSpPr>
          <p:cNvPr id="432" name="Shape 432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good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good</a:t>
            </a:r>
            <a:endParaRPr sz="3000" dirty="0"/>
          </a:p>
        </p:txBody>
      </p:sp>
      <p:sp>
        <p:nvSpPr>
          <p:cNvPr id="438" name="Shape 438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good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439" name="Shape 4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8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Shape 4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67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Shape 4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34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Shape 4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4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Shape 4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5872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Shape 4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24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Shape 4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39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Shape 4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11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Shape 4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7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Shape 4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82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Shape 4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4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Shape 4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030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Shape 4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0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2" name="Shape 4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8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3" name="Shape 4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232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4" name="Shape 4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60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Shape 4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75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Shape 4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47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7" name="Shape 4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8" name="Shape 4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9" name="Shape 4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422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" name="Shape 4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10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1" name="Shape 4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21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2" name="Shape 4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625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3" name="Shape 4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997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4" name="Shape 4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15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have</a:t>
            </a:r>
            <a:endParaRPr sz="3000" dirty="0"/>
          </a:p>
        </p:txBody>
      </p:sp>
      <p:sp>
        <p:nvSpPr>
          <p:cNvPr id="470" name="Shape 470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have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471" name="Shape 4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2" name="Shape 4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3" name="Shape 4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4" name="Shape 4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5" name="Shape 4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6" name="Shape 4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Shape 4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Shape 4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9" name="Shape 4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Shape 4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Shape 4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2" name="Shape 4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Shape 487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488" name="Shape 4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20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9" name="Shape 48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695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90" name="Shape 49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61125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91" name="Shape 49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11000" y="1067625"/>
            <a:ext cx="592300" cy="675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92" name="Shape 49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9875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93" name="Shape 49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85950" y="1070250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4" name="Shape 49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55500" y="1067637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495" name="Shape 49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58313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96" name="Shape 496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04050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97" name="Shape 49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983450" y="107023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8" name="Shape 498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18100" y="2140386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499" name="Shape 499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001087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00" name="Shape 500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80175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01" name="Shape 501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364925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2" name="Shape 502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45570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03" name="Shape 503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546450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4" name="Shape 504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09650" y="2140375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05" name="Shape 505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00975" y="1615800"/>
            <a:ext cx="592275" cy="6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6" name="Shape 506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916237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7" name="Shape 507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372575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8" name="Shape 508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83150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9" name="Shape 509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3274850" y="1613163"/>
            <a:ext cx="592275" cy="680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510" name="Shape 510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37467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1" name="Shape 511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4177125" y="1615788"/>
            <a:ext cx="592300" cy="67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" name="Shape 512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46334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Shape 513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451650" y="1613150"/>
            <a:ext cx="592300" cy="680220"/>
          </a:xfrm>
          <a:prstGeom prst="rect">
            <a:avLst/>
          </a:prstGeom>
          <a:noFill/>
          <a:ln>
            <a:noFill/>
          </a:ln>
        </p:spPr>
      </p:pic>
      <p:sp>
        <p:nvSpPr>
          <p:cNvPr id="514" name="Shape 514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have</a:t>
            </a:r>
            <a:endParaRPr sz="3000" dirty="0"/>
          </a:p>
        </p:txBody>
      </p:sp>
      <p:sp>
        <p:nvSpPr>
          <p:cNvPr id="515" name="Shape 515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have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have</a:t>
            </a:r>
            <a:endParaRPr sz="3000" dirty="0"/>
          </a:p>
        </p:txBody>
      </p:sp>
      <p:sp>
        <p:nvSpPr>
          <p:cNvPr id="521" name="Shape 521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have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522" name="Shape 5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8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3" name="Shape 5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67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4" name="Shape 5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34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5" name="Shape 5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4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6" name="Shape 5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5872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7" name="Shape 5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24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8" name="Shape 5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39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9" name="Shape 5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11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0" name="Shape 5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7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1" name="Shape 5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82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2" name="Shape 5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4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3" name="Shape 5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030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4" name="Shape 5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0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5" name="Shape 5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8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6" name="Shape 5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232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7" name="Shape 5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60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8" name="Shape 5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75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9" name="Shape 5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47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0" name="Shape 5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1" name="Shape 5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2" name="Shape 5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422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3" name="Shape 5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10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4" name="Shape 5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21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Shape 5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625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6" name="Shape 5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997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7" name="Shape 5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15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Shape 552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he</a:t>
            </a:r>
            <a:endParaRPr sz="3000" dirty="0"/>
          </a:p>
        </p:txBody>
      </p:sp>
      <p:sp>
        <p:nvSpPr>
          <p:cNvPr id="553" name="Shape 553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he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554" name="Shape 5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5" name="Shape 5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6" name="Shape 5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7" name="Shape 5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8" name="Shape 5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9" name="Shape 5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0" name="Shape 5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1" name="Shape 5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2" name="Shape 5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3" name="Shape 5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4" name="Shape 5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5" name="Shape 5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73" name="Shape 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20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695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93250" y="4109204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11000" y="1067625"/>
            <a:ext cx="592300" cy="675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9875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85950" y="1070250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55500" y="1067637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58313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04050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983450" y="107023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18100" y="2140386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001087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80175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364925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45570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546450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09650" y="2140375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00975" y="1615800"/>
            <a:ext cx="592275" cy="6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776812" y="4104613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372575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83150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3274850" y="1613163"/>
            <a:ext cx="592275" cy="680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37467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4177125" y="1615788"/>
            <a:ext cx="592300" cy="67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46334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451650" y="1613150"/>
            <a:ext cx="592300" cy="68022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Shape 99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do</a:t>
            </a:r>
            <a:endParaRPr sz="3000"/>
          </a:p>
        </p:txBody>
      </p:sp>
      <p:sp>
        <p:nvSpPr>
          <p:cNvPr id="100" name="Shape 100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do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Shape 570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571" name="Shape 5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20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2" name="Shape 5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695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" name="Shape 57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61125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4" name="Shape 57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11000" y="1067625"/>
            <a:ext cx="592300" cy="675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75" name="Shape 57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9875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6" name="Shape 57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85950" y="1070250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7" name="Shape 57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55500" y="1067637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78" name="Shape 57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58313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9" name="Shape 579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04050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80" name="Shape 580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983450" y="107023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1" name="Shape 58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18100" y="2140386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82" name="Shape 582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001087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83" name="Shape 58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80175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84" name="Shape 58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364925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5" name="Shape 585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45570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86" name="Shape 586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546450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7" name="Shape 587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09650" y="2140375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88" name="Shape 588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00975" y="1615800"/>
            <a:ext cx="592275" cy="6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9" name="Shape 589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916237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0" name="Shape 590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372575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1" name="Shape 591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83150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2" name="Shape 592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3274850" y="1613163"/>
            <a:ext cx="592275" cy="680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3" name="Shape 593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37467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4" name="Shape 594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4177125" y="1615788"/>
            <a:ext cx="592300" cy="67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95" name="Shape 595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46334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6" name="Shape 596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451650" y="1613150"/>
            <a:ext cx="592300" cy="680220"/>
          </a:xfrm>
          <a:prstGeom prst="rect">
            <a:avLst/>
          </a:prstGeom>
          <a:noFill/>
          <a:ln>
            <a:noFill/>
          </a:ln>
        </p:spPr>
      </p:pic>
      <p:sp>
        <p:nvSpPr>
          <p:cNvPr id="597" name="Shape 597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he</a:t>
            </a:r>
            <a:endParaRPr sz="3000" dirty="0"/>
          </a:p>
        </p:txBody>
      </p:sp>
      <p:sp>
        <p:nvSpPr>
          <p:cNvPr id="598" name="Shape 598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he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Shape 603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he</a:t>
            </a:r>
            <a:endParaRPr sz="3000" dirty="0"/>
          </a:p>
        </p:txBody>
      </p:sp>
      <p:sp>
        <p:nvSpPr>
          <p:cNvPr id="604" name="Shape 604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he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605" name="Shape 6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8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6" name="Shape 6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67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7" name="Shape 6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34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8" name="Shape 6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4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9" name="Shape 6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5872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0" name="Shape 6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24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1" name="Shape 6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39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2" name="Shape 6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11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3" name="Shape 6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7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" name="Shape 6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82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5" name="Shape 6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4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6" name="Shape 6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030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7" name="Shape 6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0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8" name="Shape 6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8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9" name="Shape 6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232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0" name="Shape 6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60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1" name="Shape 6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75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2" name="Shape 6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47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3" name="Shape 6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4" name="Shape 6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5" name="Shape 6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422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6" name="Shape 6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10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7" name="Shape 6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21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8" name="Shape 6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625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9" name="Shape 6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997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0" name="Shape 6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15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Shape 635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into</a:t>
            </a:r>
            <a:endParaRPr sz="3000" dirty="0"/>
          </a:p>
        </p:txBody>
      </p:sp>
      <p:sp>
        <p:nvSpPr>
          <p:cNvPr id="636" name="Shape 636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into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637" name="Shape 6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8" name="Shape 6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9" name="Shape 6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0" name="Shape 6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1" name="Shape 6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2" name="Shape 6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3" name="Shape 6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4" name="Shape 6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5" name="Shape 6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6" name="Shape 6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7" name="Shape 6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8" name="Shape 6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Shape 653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654" name="Shape 6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20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5" name="Shape 65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695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6" name="Shape 65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61125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7" name="Shape 65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11000" y="1067625"/>
            <a:ext cx="592300" cy="675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58" name="Shape 65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9875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9" name="Shape 65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85950" y="1070250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0" name="Shape 66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55500" y="1067637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61" name="Shape 66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58313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2" name="Shape 662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04050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3" name="Shape 66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983450" y="107023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4" name="Shape 66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18100" y="2140386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65" name="Shape 665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001087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6" name="Shape 666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80175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7" name="Shape 667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364925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8" name="Shape 668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45570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9" name="Shape 669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546450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0" name="Shape 670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09650" y="2140375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71" name="Shape 671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00975" y="1615800"/>
            <a:ext cx="592275" cy="6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2" name="Shape 672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916237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3" name="Shape 673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372575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4" name="Shape 674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83150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5" name="Shape 675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3274850" y="1613163"/>
            <a:ext cx="592275" cy="680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676" name="Shape 676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37467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7" name="Shape 677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4177125" y="1615788"/>
            <a:ext cx="592300" cy="67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678" name="Shape 678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46334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9" name="Shape 679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451650" y="1613150"/>
            <a:ext cx="592300" cy="680220"/>
          </a:xfrm>
          <a:prstGeom prst="rect">
            <a:avLst/>
          </a:prstGeom>
          <a:noFill/>
          <a:ln>
            <a:noFill/>
          </a:ln>
        </p:spPr>
      </p:pic>
      <p:sp>
        <p:nvSpPr>
          <p:cNvPr id="680" name="Shape 680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into</a:t>
            </a:r>
            <a:endParaRPr sz="3000" dirty="0"/>
          </a:p>
        </p:txBody>
      </p:sp>
      <p:sp>
        <p:nvSpPr>
          <p:cNvPr id="681" name="Shape 681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into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Shape 686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into</a:t>
            </a:r>
            <a:endParaRPr sz="3000" dirty="0"/>
          </a:p>
        </p:txBody>
      </p:sp>
      <p:sp>
        <p:nvSpPr>
          <p:cNvPr id="687" name="Shape 687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into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688" name="Shape 6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8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9" name="Shape 6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67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0" name="Shape 6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34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1" name="Shape 6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4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2" name="Shape 6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5872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3" name="Shape 6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24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4" name="Shape 6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39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5" name="Shape 6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11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6" name="Shape 6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7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7" name="Shape 6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82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8" name="Shape 6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4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9" name="Shape 6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030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0" name="Shape 7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0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1" name="Shape 7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8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2" name="Shape 7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232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3" name="Shape 7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60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4" name="Shape 7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75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5" name="Shape 7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47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6" name="Shape 7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7" name="Shape 7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8" name="Shape 7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422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9" name="Shape 7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10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0" name="Shape 7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21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1" name="Shape 7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625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2" name="Shape 7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997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3" name="Shape 7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15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Shape 718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like</a:t>
            </a:r>
            <a:endParaRPr sz="3000" dirty="0"/>
          </a:p>
        </p:txBody>
      </p:sp>
      <p:sp>
        <p:nvSpPr>
          <p:cNvPr id="719" name="Shape 719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like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720" name="Shape 7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1" name="Shape 7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2" name="Shape 7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3" name="Shape 7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4" name="Shape 7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5" name="Shape 7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6" name="Shape 7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7" name="Shape 7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8" name="Shape 7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9" name="Shape 7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0" name="Shape 7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1" name="Shape 7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Shape 736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737" name="Shape 7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20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38" name="Shape 73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695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39" name="Shape 73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61125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40" name="Shape 74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11000" y="1067625"/>
            <a:ext cx="592300" cy="675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41" name="Shape 74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9875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42" name="Shape 74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85950" y="1070250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3" name="Shape 74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55500" y="1067637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44" name="Shape 74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58313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45" name="Shape 74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04050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46" name="Shape 74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983450" y="107023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7" name="Shape 747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18100" y="2140386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48" name="Shape 748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001087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49" name="Shape 749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80175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50" name="Shape 750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364925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1" name="Shape 751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45570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52" name="Shape 752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546450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3" name="Shape 753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09650" y="2140375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54" name="Shape 754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00975" y="1615800"/>
            <a:ext cx="592275" cy="6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5" name="Shape 755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916237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6" name="Shape 756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372575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7" name="Shape 757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83150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8" name="Shape 758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3274850" y="1613163"/>
            <a:ext cx="592275" cy="680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759" name="Shape 759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37467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0" name="Shape 760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4177125" y="1615788"/>
            <a:ext cx="592300" cy="67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761" name="Shape 761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46334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2" name="Shape 762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451650" y="1613150"/>
            <a:ext cx="592300" cy="680220"/>
          </a:xfrm>
          <a:prstGeom prst="rect">
            <a:avLst/>
          </a:prstGeom>
          <a:noFill/>
          <a:ln>
            <a:noFill/>
          </a:ln>
        </p:spPr>
      </p:pic>
      <p:sp>
        <p:nvSpPr>
          <p:cNvPr id="763" name="Shape 763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like</a:t>
            </a:r>
            <a:endParaRPr sz="3000" dirty="0"/>
          </a:p>
        </p:txBody>
      </p:sp>
      <p:sp>
        <p:nvSpPr>
          <p:cNvPr id="764" name="Shape 764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like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Shape 769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like</a:t>
            </a:r>
            <a:endParaRPr sz="3000" dirty="0"/>
          </a:p>
        </p:txBody>
      </p:sp>
      <p:sp>
        <p:nvSpPr>
          <p:cNvPr id="770" name="Shape 770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like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771" name="Shape 7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8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2" name="Shape 7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67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3" name="Shape 7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34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4" name="Shape 7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4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5" name="Shape 7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5872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6" name="Shape 7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24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7" name="Shape 7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39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8" name="Shape 7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11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9" name="Shape 7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7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0" name="Shape 7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82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1" name="Shape 7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4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2" name="Shape 7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030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3" name="Shape 7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0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4" name="Shape 7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8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5" name="Shape 7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232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6" name="Shape 7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60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7" name="Shape 7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75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8" name="Shape 7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47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9" name="Shape 7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0" name="Shape 7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1" name="Shape 7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422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2" name="Shape 7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10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3" name="Shape 7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21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4" name="Shape 7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625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5" name="Shape 7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997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6" name="Shape 7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15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Shape 801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must</a:t>
            </a:r>
            <a:endParaRPr sz="3000" dirty="0"/>
          </a:p>
        </p:txBody>
      </p:sp>
      <p:sp>
        <p:nvSpPr>
          <p:cNvPr id="802" name="Shape 802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must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803" name="Shape 8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4" name="Shape 8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5" name="Shape 8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6" name="Shape 8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7" name="Shape 8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8" name="Shape 8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9" name="Shape 8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0" name="Shape 8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1" name="Shape 8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2" name="Shape 8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3" name="Shape 8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4" name="Shape 8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Shape 819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820" name="Shape 8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20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21" name="Shape 8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695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22" name="Shape 8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61125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23" name="Shape 82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11000" y="1067625"/>
            <a:ext cx="592300" cy="675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24" name="Shape 82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9875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25" name="Shape 82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85950" y="1070250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6" name="Shape 82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55500" y="1067637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27" name="Shape 82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58313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28" name="Shape 828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04050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29" name="Shape 829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983450" y="107023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0" name="Shape 830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18100" y="2140386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31" name="Shape 831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001087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2" name="Shape 832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80175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3" name="Shape 83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364925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4" name="Shape 834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45570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5" name="Shape 835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546450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6" name="Shape 836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09650" y="2140375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37" name="Shape 837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00975" y="1615800"/>
            <a:ext cx="592275" cy="6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8" name="Shape 838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916237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9" name="Shape 839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372575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0" name="Shape 840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83150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1" name="Shape 841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3274850" y="1613163"/>
            <a:ext cx="592275" cy="680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842" name="Shape 842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37467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3" name="Shape 843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4177125" y="1615788"/>
            <a:ext cx="592300" cy="67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844" name="Shape 844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46334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5" name="Shape 845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451650" y="1613150"/>
            <a:ext cx="592300" cy="680220"/>
          </a:xfrm>
          <a:prstGeom prst="rect">
            <a:avLst/>
          </a:prstGeom>
          <a:noFill/>
          <a:ln>
            <a:noFill/>
          </a:ln>
        </p:spPr>
      </p:pic>
      <p:sp>
        <p:nvSpPr>
          <p:cNvPr id="846" name="Shape 846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must</a:t>
            </a:r>
            <a:endParaRPr sz="3000" dirty="0"/>
          </a:p>
        </p:txBody>
      </p:sp>
      <p:sp>
        <p:nvSpPr>
          <p:cNvPr id="847" name="Shape 847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must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do</a:t>
            </a:r>
            <a:endParaRPr sz="3000" dirty="0"/>
          </a:p>
        </p:txBody>
      </p:sp>
      <p:sp>
        <p:nvSpPr>
          <p:cNvPr id="106" name="Shape 106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do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07" name="Shape 1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8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67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34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4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5872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24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39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11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24825" y="40277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82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4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030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95350" y="40277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8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232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60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75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47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422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10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21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625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Shape 1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997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15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" name="Shape 852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must</a:t>
            </a:r>
            <a:endParaRPr sz="3000" dirty="0"/>
          </a:p>
        </p:txBody>
      </p:sp>
      <p:sp>
        <p:nvSpPr>
          <p:cNvPr id="853" name="Shape 853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must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854" name="Shape 8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8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5" name="Shape 8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67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6" name="Shape 8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34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7" name="Shape 8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4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8" name="Shape 8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5872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9" name="Shape 8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24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0" name="Shape 8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39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1" name="Shape 8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11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2" name="Shape 8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7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3" name="Shape 8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82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4" name="Shape 8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4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5" name="Shape 8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030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6" name="Shape 8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0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7" name="Shape 8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8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8" name="Shape 8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232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9" name="Shape 8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60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0" name="Shape 8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75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1" name="Shape 8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47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2" name="Shape 8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3" name="Shape 8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4" name="Shape 8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422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5" name="Shape 8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10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6" name="Shape 8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21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7" name="Shape 8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625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8" name="Shape 8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997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9" name="Shape 8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15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" name="Shape 884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new</a:t>
            </a:r>
            <a:endParaRPr sz="3000" dirty="0"/>
          </a:p>
        </p:txBody>
      </p:sp>
      <p:sp>
        <p:nvSpPr>
          <p:cNvPr id="885" name="Shape 885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new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886" name="Shape 8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7" name="Shape 8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8" name="Shape 8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9" name="Shape 8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0" name="Shape 8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1" name="Shape 8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2" name="Shape 8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3" name="Shape 8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4" name="Shape 8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5" name="Shape 8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6" name="Shape 8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7" name="Shape 8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" name="Shape 902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903" name="Shape 9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20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04" name="Shape 90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695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05" name="Shape 90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61125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06" name="Shape 90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11000" y="1067625"/>
            <a:ext cx="592300" cy="675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07" name="Shape 90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9875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08" name="Shape 90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85950" y="1070250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9" name="Shape 90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55500" y="1067637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910" name="Shape 91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58313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1" name="Shape 91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04050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2" name="Shape 91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983450" y="107023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3" name="Shape 9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18100" y="2140386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914" name="Shape 9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001087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5" name="Shape 915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80175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6" name="Shape 916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364925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7" name="Shape 917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45570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8" name="Shape 91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546450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9" name="Shape 919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09650" y="2140375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920" name="Shape 920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00975" y="1615800"/>
            <a:ext cx="592275" cy="6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1" name="Shape 921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916237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2" name="Shape 922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372575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3" name="Shape 923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83150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4" name="Shape 924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3274850" y="1613163"/>
            <a:ext cx="592275" cy="680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925" name="Shape 925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37467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6" name="Shape 926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4177125" y="1615788"/>
            <a:ext cx="592300" cy="67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927" name="Shape 927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46334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8" name="Shape 928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451650" y="1613150"/>
            <a:ext cx="592300" cy="680220"/>
          </a:xfrm>
          <a:prstGeom prst="rect">
            <a:avLst/>
          </a:prstGeom>
          <a:noFill/>
          <a:ln>
            <a:noFill/>
          </a:ln>
        </p:spPr>
      </p:pic>
      <p:sp>
        <p:nvSpPr>
          <p:cNvPr id="929" name="Shape 929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new</a:t>
            </a:r>
            <a:endParaRPr sz="3000" dirty="0"/>
          </a:p>
        </p:txBody>
      </p:sp>
      <p:sp>
        <p:nvSpPr>
          <p:cNvPr id="930" name="Shape 930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new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" name="Shape 935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new</a:t>
            </a:r>
            <a:endParaRPr sz="3000" dirty="0"/>
          </a:p>
        </p:txBody>
      </p:sp>
      <p:sp>
        <p:nvSpPr>
          <p:cNvPr id="936" name="Shape 936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new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937" name="Shape 9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8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8" name="Shape 9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67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9" name="Shape 9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34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0" name="Shape 9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4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1" name="Shape 9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5872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2" name="Shape 9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24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3" name="Shape 9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39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4" name="Shape 9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11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5" name="Shape 9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7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6" name="Shape 9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82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7" name="Shape 9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4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8" name="Shape 9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030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9" name="Shape 9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0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0" name="Shape 9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8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1" name="Shape 9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232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2" name="Shape 9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60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3" name="Shape 9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75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4" name="Shape 9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47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5" name="Shape 9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6" name="Shape 9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7" name="Shape 9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422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8" name="Shape 9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10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9" name="Shape 9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21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0" name="Shape 9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625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1" name="Shape 9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997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2" name="Shape 9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15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" name="Shape 967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no</a:t>
            </a:r>
            <a:endParaRPr sz="3000" dirty="0"/>
          </a:p>
        </p:txBody>
      </p:sp>
      <p:sp>
        <p:nvSpPr>
          <p:cNvPr id="968" name="Shape 968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no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969" name="Shape 9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0" name="Shape 9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1" name="Shape 9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2" name="Shape 9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3" name="Shape 9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4" name="Shape 9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5" name="Shape 9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6" name="Shape 9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7" name="Shape 9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8" name="Shape 9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9" name="Shape 9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0" name="Shape 9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Shape 985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986" name="Shape 9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20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7" name="Shape 98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695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8" name="Shape 98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61125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9" name="Shape 98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11000" y="1067625"/>
            <a:ext cx="592300" cy="675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90" name="Shape 99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9875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1" name="Shape 99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85950" y="1070250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2" name="Shape 99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55500" y="1067637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993" name="Shape 99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58313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4" name="Shape 99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04050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5" name="Shape 99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983450" y="107023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6" name="Shape 996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18100" y="2140386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997" name="Shape 997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001087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8" name="Shape 998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80175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9" name="Shape 999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364925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0" name="Shape 1000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45570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1" name="Shape 100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546450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2" name="Shape 1002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09650" y="2140375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3" name="Shape 1003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00975" y="1615800"/>
            <a:ext cx="592275" cy="6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4" name="Shape 1004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916237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5" name="Shape 1005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372575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6" name="Shape 1006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83150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7" name="Shape 1007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3274850" y="1613163"/>
            <a:ext cx="592275" cy="680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8" name="Shape 1008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37467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9" name="Shape 1009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4177125" y="1615788"/>
            <a:ext cx="592300" cy="67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0" name="Shape 1010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46334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1" name="Shape 1011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451650" y="1613150"/>
            <a:ext cx="592300" cy="680220"/>
          </a:xfrm>
          <a:prstGeom prst="rect">
            <a:avLst/>
          </a:prstGeom>
          <a:noFill/>
          <a:ln>
            <a:noFill/>
          </a:ln>
        </p:spPr>
      </p:pic>
      <p:sp>
        <p:nvSpPr>
          <p:cNvPr id="1012" name="Shape 1012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no</a:t>
            </a:r>
            <a:endParaRPr sz="3000" dirty="0"/>
          </a:p>
        </p:txBody>
      </p:sp>
      <p:sp>
        <p:nvSpPr>
          <p:cNvPr id="1013" name="Shape 1013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no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Shape 1018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no</a:t>
            </a:r>
            <a:endParaRPr sz="3000" dirty="0"/>
          </a:p>
        </p:txBody>
      </p:sp>
      <p:sp>
        <p:nvSpPr>
          <p:cNvPr id="1019" name="Shape 1019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no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020" name="Shape 10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8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1" name="Shape 10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67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2" name="Shape 10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34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3" name="Shape 10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4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4" name="Shape 10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5872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5" name="Shape 10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24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Shape 10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39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Shape 10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11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Shape 10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7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9" name="Shape 10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82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Shape 10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4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1" name="Shape 10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030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2" name="Shape 10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0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3" name="Shape 10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8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4" name="Shape 10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232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5" name="Shape 10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60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6" name="Shape 10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75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7" name="Shape 10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47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8" name="Shape 10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9" name="Shape 10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0" name="Shape 10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422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1" name="Shape 10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10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2" name="Shape 10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21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3" name="Shape 10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625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4" name="Shape 10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997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5" name="Shape 10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15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Shape 1050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now</a:t>
            </a:r>
            <a:endParaRPr sz="3000" dirty="0"/>
          </a:p>
        </p:txBody>
      </p:sp>
      <p:sp>
        <p:nvSpPr>
          <p:cNvPr id="1051" name="Shape 1051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now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052" name="Shape 10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3" name="Shape 10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4" name="Shape 10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5" name="Shape 10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6" name="Shape 10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7" name="Shape 10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8" name="Shape 10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9" name="Shape 10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0" name="Shape 10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1" name="Shape 10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2" name="Shape 10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3" name="Shape 10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Shape 1068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1069" name="Shape 10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20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0" name="Shape 10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695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1" name="Shape 107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61125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2" name="Shape 107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11000" y="1067625"/>
            <a:ext cx="592300" cy="675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3" name="Shape 107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9875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4" name="Shape 107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85950" y="1070250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5" name="Shape 107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55500" y="1067637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6" name="Shape 107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58313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7" name="Shape 107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04050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8" name="Shape 107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983450" y="107023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9" name="Shape 1079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18100" y="2140386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0" name="Shape 1080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001087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1" name="Shape 1081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80175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2" name="Shape 1082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364925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3" name="Shape 108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45570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4" name="Shape 1084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546450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5" name="Shape 1085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09650" y="2140375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6" name="Shape 1086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00975" y="1615800"/>
            <a:ext cx="592275" cy="6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7" name="Shape 1087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916237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8" name="Shape 1088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372575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9" name="Shape 1089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83150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0" name="Shape 1090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3274850" y="1613163"/>
            <a:ext cx="592275" cy="680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1" name="Shape 1091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37467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2" name="Shape 1092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4177125" y="1615788"/>
            <a:ext cx="592300" cy="67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3" name="Shape 1093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46334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4" name="Shape 1094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451650" y="1613150"/>
            <a:ext cx="592300" cy="680220"/>
          </a:xfrm>
          <a:prstGeom prst="rect">
            <a:avLst/>
          </a:prstGeom>
          <a:noFill/>
          <a:ln>
            <a:noFill/>
          </a:ln>
        </p:spPr>
      </p:pic>
      <p:sp>
        <p:nvSpPr>
          <p:cNvPr id="1095" name="Shape 1095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now</a:t>
            </a:r>
            <a:endParaRPr sz="3000" dirty="0"/>
          </a:p>
        </p:txBody>
      </p:sp>
      <p:sp>
        <p:nvSpPr>
          <p:cNvPr id="1096" name="Shape 1096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now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Shape 1101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now</a:t>
            </a:r>
            <a:endParaRPr sz="3000" dirty="0"/>
          </a:p>
        </p:txBody>
      </p:sp>
      <p:sp>
        <p:nvSpPr>
          <p:cNvPr id="1102" name="Shape 1102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now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103" name="Shape 11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8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4" name="Shape 11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67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5" name="Shape 11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34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6" name="Shape 11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4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7" name="Shape 11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5872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8" name="Shape 11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24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9" name="Shape 11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39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0" name="Shape 11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11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1" name="Shape 11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7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2" name="Shape 1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82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3" name="Shape 11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4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4" name="Shape 11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030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5" name="Shape 11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0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6" name="Shape 11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8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7" name="Shape 11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232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8" name="Shape 11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60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9" name="Shape 11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75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0" name="Shape 11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47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1" name="Shape 11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2" name="Shape 11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3" name="Shape 11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422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4" name="Shape 11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10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5" name="Shape 11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21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6" name="Shape 11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625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7" name="Shape 11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997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8" name="Shape 11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15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eat</a:t>
            </a:r>
            <a:endParaRPr sz="3000" dirty="0"/>
          </a:p>
        </p:txBody>
      </p:sp>
      <p:sp>
        <p:nvSpPr>
          <p:cNvPr id="138" name="Shape 138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eat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39" name="Shape 1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Shape 1133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on</a:t>
            </a:r>
            <a:endParaRPr sz="3000" dirty="0"/>
          </a:p>
        </p:txBody>
      </p:sp>
      <p:sp>
        <p:nvSpPr>
          <p:cNvPr id="1134" name="Shape 1134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on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135" name="Shape 11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6" name="Shape 11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7" name="Shape 11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8" name="Shape 11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9" name="Shape 11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0" name="Shape 11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1" name="Shape 11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2" name="Shape 11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3" name="Shape 11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4" name="Shape 11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5" name="Shape 11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6" name="Shape 11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1" name="Shape 1151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1152" name="Shape 11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20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3" name="Shape 115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695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4" name="Shape 115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61125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5" name="Shape 115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11000" y="1067625"/>
            <a:ext cx="592300" cy="675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6" name="Shape 115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9875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7" name="Shape 115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85950" y="1070250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8" name="Shape 115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55500" y="1067637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9" name="Shape 115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58313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0" name="Shape 116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04050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1" name="Shape 116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983450" y="107023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2" name="Shape 1162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18100" y="2140386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3" name="Shape 116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001087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4" name="Shape 116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80175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5" name="Shape 1165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364925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6" name="Shape 1166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45570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7" name="Shape 1167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546450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8" name="Shape 116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09650" y="2140375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9" name="Shape 1169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00975" y="1615800"/>
            <a:ext cx="592275" cy="6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0" name="Shape 1170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916237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1" name="Shape 1171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372575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2" name="Shape 1172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83150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3" name="Shape 1173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3274850" y="1613163"/>
            <a:ext cx="592275" cy="680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4" name="Shape 1174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37467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5" name="Shape 1175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4177125" y="1615788"/>
            <a:ext cx="592300" cy="67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6" name="Shape 1176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46334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7" name="Shape 1177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451650" y="1613150"/>
            <a:ext cx="592300" cy="680220"/>
          </a:xfrm>
          <a:prstGeom prst="rect">
            <a:avLst/>
          </a:prstGeom>
          <a:noFill/>
          <a:ln>
            <a:noFill/>
          </a:ln>
        </p:spPr>
      </p:pic>
      <p:sp>
        <p:nvSpPr>
          <p:cNvPr id="1178" name="Shape 1178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on</a:t>
            </a:r>
            <a:endParaRPr sz="3000" dirty="0"/>
          </a:p>
        </p:txBody>
      </p:sp>
      <p:sp>
        <p:nvSpPr>
          <p:cNvPr id="1179" name="Shape 1179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on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Shape 1184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on</a:t>
            </a:r>
            <a:endParaRPr sz="3000" dirty="0"/>
          </a:p>
        </p:txBody>
      </p:sp>
      <p:sp>
        <p:nvSpPr>
          <p:cNvPr id="1185" name="Shape 1185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on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186" name="Shape 11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8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7" name="Shape 11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67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8" name="Shape 11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34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9" name="Shape 11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4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0" name="Shape 11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5872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1" name="Shape 11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24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2" name="Shape 11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39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3" name="Shape 11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11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4" name="Shape 11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7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5" name="Shape 11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82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6" name="Shape 11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4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7" name="Shape 11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030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8" name="Shape 11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0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9" name="Shape 11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8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0" name="Shape 12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232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1" name="Shape 12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60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2" name="Shape 12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75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3" name="Shape 12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47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4" name="Shape 12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5" name="Shape 12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6" name="Shape 12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422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7" name="Shape 12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10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8" name="Shape 12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21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9" name="Shape 12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625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0" name="Shape 12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997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1" name="Shape 12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15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" name="Shape 1216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our</a:t>
            </a:r>
            <a:endParaRPr sz="3000" dirty="0"/>
          </a:p>
        </p:txBody>
      </p:sp>
      <p:sp>
        <p:nvSpPr>
          <p:cNvPr id="1217" name="Shape 1217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our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218" name="Shape 12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9" name="Shape 12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0" name="Shape 12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1" name="Shape 12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2" name="Shape 12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3" name="Shape 12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4" name="Shape 12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5" name="Shape 12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6" name="Shape 12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7" name="Shape 12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8" name="Shape 12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9" name="Shape 12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" name="Shape 1234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1235" name="Shape 12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20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6" name="Shape 12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695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7" name="Shape 123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61125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8" name="Shape 123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11000" y="1067625"/>
            <a:ext cx="592300" cy="675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9" name="Shape 123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9875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0" name="Shape 124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85950" y="1070250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1" name="Shape 124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55500" y="1067637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2" name="Shape 124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58313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3" name="Shape 124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04050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4" name="Shape 124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983450" y="107023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5" name="Shape 1245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18100" y="2140386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6" name="Shape 1246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001087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7" name="Shape 1247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80175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8" name="Shape 1248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364925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9" name="Shape 1249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45570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0" name="Shape 125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546450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1" name="Shape 1251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09650" y="2140375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2" name="Shape 1252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00975" y="1615800"/>
            <a:ext cx="592275" cy="6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3" name="Shape 1253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916237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4" name="Shape 1254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372575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5" name="Shape 1255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83150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6" name="Shape 1256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3274850" y="1613163"/>
            <a:ext cx="592275" cy="680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7" name="Shape 1257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37467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8" name="Shape 1258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4177125" y="1615788"/>
            <a:ext cx="592300" cy="67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9" name="Shape 1259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46334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0" name="Shape 1260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451650" y="1613150"/>
            <a:ext cx="592300" cy="680220"/>
          </a:xfrm>
          <a:prstGeom prst="rect">
            <a:avLst/>
          </a:prstGeom>
          <a:noFill/>
          <a:ln>
            <a:noFill/>
          </a:ln>
        </p:spPr>
      </p:pic>
      <p:sp>
        <p:nvSpPr>
          <p:cNvPr id="1261" name="Shape 1261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our</a:t>
            </a:r>
            <a:endParaRPr sz="3000" dirty="0"/>
          </a:p>
        </p:txBody>
      </p:sp>
      <p:sp>
        <p:nvSpPr>
          <p:cNvPr id="1262" name="Shape 1262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our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7" name="Shape 1267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our</a:t>
            </a:r>
            <a:endParaRPr sz="3000" dirty="0"/>
          </a:p>
        </p:txBody>
      </p:sp>
      <p:sp>
        <p:nvSpPr>
          <p:cNvPr id="1268" name="Shape 1268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our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269" name="Shape 12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8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0" name="Shape 12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67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1" name="Shape 12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34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2" name="Shape 12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4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3" name="Shape 12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5872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4" name="Shape 12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24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5" name="Shape 12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39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6" name="Shape 12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11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7" name="Shape 12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7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8" name="Shape 12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82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9" name="Shape 12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4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0" name="Shape 12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030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1" name="Shape 12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0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2" name="Shape 12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8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3" name="Shape 12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232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4" name="Shape 12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60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5" name="Shape 12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75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6" name="Shape 12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47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7" name="Shape 12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8" name="Shape 12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9" name="Shape 12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422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0" name="Shape 12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10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1" name="Shape 12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21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2" name="Shape 12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625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3" name="Shape 12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997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4" name="Shape 12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15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" name="Shape 1299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out</a:t>
            </a:r>
            <a:endParaRPr sz="3000" dirty="0"/>
          </a:p>
        </p:txBody>
      </p:sp>
      <p:sp>
        <p:nvSpPr>
          <p:cNvPr id="1300" name="Shape 1300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out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301" name="Shape 13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2" name="Shape 13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3" name="Shape 13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4" name="Shape 13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5" name="Shape 13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6" name="Shape 13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7" name="Shape 13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8" name="Shape 13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9" name="Shape 13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0" name="Shape 13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1" name="Shape 13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2" name="Shape 13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Shape 1317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1318" name="Shape 13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20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9" name="Shape 13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695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0" name="Shape 13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61125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1" name="Shape 13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11000" y="1067625"/>
            <a:ext cx="592300" cy="675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2" name="Shape 132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9875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3" name="Shape 132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85950" y="1070250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4" name="Shape 132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55500" y="1067637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5" name="Shape 132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58313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6" name="Shape 1326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04050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7" name="Shape 132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983450" y="107023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8" name="Shape 1328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18100" y="2140386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9" name="Shape 1329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001087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0" name="Shape 1330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80175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1" name="Shape 1331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364925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2" name="Shape 1332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45570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3" name="Shape 1333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546450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4" name="Shape 1334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09650" y="2140375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5" name="Shape 1335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00975" y="1615800"/>
            <a:ext cx="592275" cy="6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6" name="Shape 1336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916237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7" name="Shape 1337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372575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8" name="Shape 1338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83150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9" name="Shape 1339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3274850" y="1613163"/>
            <a:ext cx="592275" cy="680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0" name="Shape 1340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37467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1" name="Shape 1341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4177125" y="1615788"/>
            <a:ext cx="592300" cy="67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2" name="Shape 1342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46334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3" name="Shape 1343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451650" y="1613150"/>
            <a:ext cx="592300" cy="680220"/>
          </a:xfrm>
          <a:prstGeom prst="rect">
            <a:avLst/>
          </a:prstGeom>
          <a:noFill/>
          <a:ln>
            <a:noFill/>
          </a:ln>
        </p:spPr>
      </p:pic>
      <p:sp>
        <p:nvSpPr>
          <p:cNvPr id="1344" name="Shape 1344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out</a:t>
            </a:r>
            <a:endParaRPr sz="3000" dirty="0"/>
          </a:p>
        </p:txBody>
      </p:sp>
      <p:sp>
        <p:nvSpPr>
          <p:cNvPr id="1345" name="Shape 1345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out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0" name="Shape 1350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out</a:t>
            </a:r>
            <a:endParaRPr sz="3000" dirty="0"/>
          </a:p>
        </p:txBody>
      </p:sp>
      <p:sp>
        <p:nvSpPr>
          <p:cNvPr id="1351" name="Shape 1351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out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352" name="Shape 13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8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3" name="Shape 13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67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4" name="Shape 13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34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5" name="Shape 13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4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6" name="Shape 13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5872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7" name="Shape 13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24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8" name="Shape 13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39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9" name="Shape 13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11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0" name="Shape 13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7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1" name="Shape 13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82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2" name="Shape 13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4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3" name="Shape 13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030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4" name="Shape 13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0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5" name="Shape 13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8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6" name="Shape 13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232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7" name="Shape 13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60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8" name="Shape 13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75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9" name="Shape 13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47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0" name="Shape 13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1" name="Shape 13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2" name="Shape 13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422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3" name="Shape 13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10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4" name="Shape 13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21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5" name="Shape 13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625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6" name="Shape 13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997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7" name="Shape 13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15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" name="Shape 1382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please</a:t>
            </a:r>
            <a:endParaRPr sz="3000" dirty="0"/>
          </a:p>
        </p:txBody>
      </p:sp>
      <p:sp>
        <p:nvSpPr>
          <p:cNvPr id="1383" name="Shape 1383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please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384" name="Shape 13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5" name="Shape 13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6" name="Shape 13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7" name="Shape 13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8" name="Shape 13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9" name="Shape 13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0" name="Shape 13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1" name="Shape 13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2" name="Shape 13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3" name="Shape 13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4" name="Shape 13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5" name="Shape 13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156" name="Shape 1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20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Shape 15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695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61125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11000" y="1067625"/>
            <a:ext cx="592300" cy="675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9875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85950" y="1070250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55500" y="1067637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Shape 16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58313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04050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Shape 16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983450" y="107023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Shape 166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18100" y="2140386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001087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Shape 168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80175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364925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Shape 170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45570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Shape 17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546450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Shape 172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09650" y="2140375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00975" y="1615800"/>
            <a:ext cx="592275" cy="6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Shape 174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916237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Shape 175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372575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Shape 176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83150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Shape 177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3274850" y="1613163"/>
            <a:ext cx="592275" cy="680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37467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Shape 179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4177125" y="1615788"/>
            <a:ext cx="592300" cy="67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Shape 180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46334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Shape 181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451650" y="1613150"/>
            <a:ext cx="592300" cy="68022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Shape 182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eat</a:t>
            </a:r>
            <a:endParaRPr sz="3000" dirty="0"/>
          </a:p>
        </p:txBody>
      </p:sp>
      <p:sp>
        <p:nvSpPr>
          <p:cNvPr id="183" name="Shape 183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eat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0" name="Shape 1400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1401" name="Shape 14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20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2" name="Shape 140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695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3" name="Shape 140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61125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4" name="Shape 140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11000" y="1067625"/>
            <a:ext cx="592300" cy="675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5" name="Shape 140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9875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6" name="Shape 140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85950" y="1070250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7" name="Shape 140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55500" y="1067637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8" name="Shape 140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58313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9" name="Shape 1409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04050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0" name="Shape 1410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983450" y="107023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1" name="Shape 141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18100" y="2140386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2" name="Shape 1412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001087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3" name="Shape 14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80175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4" name="Shape 14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364925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5" name="Shape 1415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45570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6" name="Shape 1416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546450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7" name="Shape 1417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09650" y="2140375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8" name="Shape 1418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00975" y="1615800"/>
            <a:ext cx="592275" cy="6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9" name="Shape 1419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916237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0" name="Shape 1420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372575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1" name="Shape 1421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83150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2" name="Shape 1422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3274850" y="1613163"/>
            <a:ext cx="592275" cy="680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3" name="Shape 1423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37467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4" name="Shape 1424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4177125" y="1615788"/>
            <a:ext cx="592300" cy="67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5" name="Shape 1425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46334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6" name="Shape 1426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451650" y="1613150"/>
            <a:ext cx="592300" cy="680220"/>
          </a:xfrm>
          <a:prstGeom prst="rect">
            <a:avLst/>
          </a:prstGeom>
          <a:noFill/>
          <a:ln>
            <a:noFill/>
          </a:ln>
        </p:spPr>
      </p:pic>
      <p:sp>
        <p:nvSpPr>
          <p:cNvPr id="1427" name="Shape 1427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please</a:t>
            </a:r>
            <a:endParaRPr sz="3000" dirty="0"/>
          </a:p>
        </p:txBody>
      </p:sp>
      <p:sp>
        <p:nvSpPr>
          <p:cNvPr id="1428" name="Shape 1428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please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" name="Shape 1433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please</a:t>
            </a:r>
            <a:endParaRPr sz="3000" dirty="0"/>
          </a:p>
        </p:txBody>
      </p:sp>
      <p:sp>
        <p:nvSpPr>
          <p:cNvPr id="1434" name="Shape 1434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please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435" name="Shape 14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8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6" name="Shape 14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67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7" name="Shape 14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34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8" name="Shape 14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4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9" name="Shape 14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5872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0" name="Shape 14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24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1" name="Shape 14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39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2" name="Shape 14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11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3" name="Shape 14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7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Shape 14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82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5" name="Shape 14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4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6" name="Shape 14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030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7" name="Shape 14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0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8" name="Shape 14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8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9" name="Shape 14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232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Shape 14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60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1" name="Shape 14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75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2" name="Shape 14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47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3" name="Shape 14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4" name="Shape 14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5" name="Shape 14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422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Shape 14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10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7" name="Shape 14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21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8" name="Shape 14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625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9" name="Shape 14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997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0" name="Shape 14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15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Shape 1465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pretty</a:t>
            </a:r>
            <a:endParaRPr sz="3000" dirty="0"/>
          </a:p>
        </p:txBody>
      </p:sp>
      <p:sp>
        <p:nvSpPr>
          <p:cNvPr id="1466" name="Shape 1466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pretty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467" name="Shape 14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Shape 14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9" name="Shape 14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0" name="Shape 14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1" name="Shape 14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2" name="Shape 14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3" name="Shape 14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4" name="Shape 14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5" name="Shape 14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6" name="Shape 14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7" name="Shape 14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8" name="Shape 14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3" name="Shape 1483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1484" name="Shape 14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20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5" name="Shape 148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695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6" name="Shape 148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61125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7" name="Shape 148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11000" y="1067625"/>
            <a:ext cx="592300" cy="675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8" name="Shape 148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9875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9" name="Shape 148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85950" y="1070250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0" name="Shape 149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55500" y="1067637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1" name="Shape 149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58313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2" name="Shape 1492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04050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3" name="Shape 149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983450" y="107023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4" name="Shape 149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18100" y="2140386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5" name="Shape 1495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001087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6" name="Shape 1496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80175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7" name="Shape 1497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364925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8" name="Shape 1498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45570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9" name="Shape 1499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546450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0" name="Shape 1500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09650" y="2140375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1" name="Shape 1501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00975" y="1615800"/>
            <a:ext cx="592275" cy="6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2" name="Shape 1502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916237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3" name="Shape 1503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372575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4" name="Shape 1504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83150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5" name="Shape 1505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3274850" y="1613163"/>
            <a:ext cx="592275" cy="680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6" name="Shape 1506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37467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7" name="Shape 1507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4177125" y="1615788"/>
            <a:ext cx="592300" cy="67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8" name="Shape 1508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46334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9" name="Shape 1509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451650" y="1613150"/>
            <a:ext cx="592300" cy="680220"/>
          </a:xfrm>
          <a:prstGeom prst="rect">
            <a:avLst/>
          </a:prstGeom>
          <a:noFill/>
          <a:ln>
            <a:noFill/>
          </a:ln>
        </p:spPr>
      </p:pic>
      <p:sp>
        <p:nvSpPr>
          <p:cNvPr id="1510" name="Shape 1510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pretty</a:t>
            </a:r>
            <a:endParaRPr sz="3000" dirty="0"/>
          </a:p>
        </p:txBody>
      </p:sp>
      <p:sp>
        <p:nvSpPr>
          <p:cNvPr id="1511" name="Shape 1511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pretty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6" name="Shape 1516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pretty</a:t>
            </a:r>
            <a:endParaRPr sz="3000" dirty="0"/>
          </a:p>
        </p:txBody>
      </p:sp>
      <p:sp>
        <p:nvSpPr>
          <p:cNvPr id="1517" name="Shape 1517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pretty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518" name="Shape 15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8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9" name="Shape 15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67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0" name="Shape 15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34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1" name="Shape 15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4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2" name="Shape 15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5872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3" name="Shape 15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24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4" name="Shape 15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39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5" name="Shape 15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11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6" name="Shape 15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7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7" name="Shape 15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82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8" name="Shape 15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4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9" name="Shape 15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030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0" name="Shape 15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0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1" name="Shape 15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8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2" name="Shape 15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232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3" name="Shape 15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60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4" name="Shape 15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75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5" name="Shape 15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47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6" name="Shape 15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7" name="Shape 15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8" name="Shape 15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422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9" name="Shape 15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10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0" name="Shape 15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21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1" name="Shape 15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625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2" name="Shape 15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997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3" name="Shape 15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15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8" name="Shape 1548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ran</a:t>
            </a:r>
            <a:endParaRPr sz="3000" dirty="0"/>
          </a:p>
        </p:txBody>
      </p:sp>
      <p:sp>
        <p:nvSpPr>
          <p:cNvPr id="1549" name="Shape 1549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ran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550" name="Shape 15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1" name="Shape 15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2" name="Shape 15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3" name="Shape 15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4" name="Shape 15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5" name="Shape 15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6" name="Shape 15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7" name="Shape 15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8" name="Shape 15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9" name="Shape 15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0" name="Shape 15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1" name="Shape 15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" name="Shape 1566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1567" name="Shape 15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20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8" name="Shape 156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695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9" name="Shape 156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61125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0" name="Shape 157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11000" y="1067625"/>
            <a:ext cx="592300" cy="675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1" name="Shape 157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9875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2" name="Shape 157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85950" y="1070250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3" name="Shape 157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55500" y="1067637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4" name="Shape 157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58313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5" name="Shape 157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04050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6" name="Shape 157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983450" y="107023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7" name="Shape 1577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18100" y="2140386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8" name="Shape 1578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001087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9" name="Shape 1579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80175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0" name="Shape 1580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364925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1" name="Shape 1581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45570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2" name="Shape 1582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546450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3" name="Shape 1583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09650" y="2140375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4" name="Shape 1584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00975" y="1615800"/>
            <a:ext cx="592275" cy="6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5" name="Shape 1585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916237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6" name="Shape 1586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372575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7" name="Shape 1587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83150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8" name="Shape 1588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3274850" y="1613163"/>
            <a:ext cx="592275" cy="680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9" name="Shape 1589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37467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0" name="Shape 1590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4177125" y="1615788"/>
            <a:ext cx="592300" cy="67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1" name="Shape 1591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46334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2" name="Shape 1592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451650" y="1613150"/>
            <a:ext cx="592300" cy="680220"/>
          </a:xfrm>
          <a:prstGeom prst="rect">
            <a:avLst/>
          </a:prstGeom>
          <a:noFill/>
          <a:ln>
            <a:noFill/>
          </a:ln>
        </p:spPr>
      </p:pic>
      <p:sp>
        <p:nvSpPr>
          <p:cNvPr id="1593" name="Shape 1593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ran</a:t>
            </a:r>
            <a:endParaRPr sz="3000" dirty="0"/>
          </a:p>
        </p:txBody>
      </p:sp>
      <p:sp>
        <p:nvSpPr>
          <p:cNvPr id="1594" name="Shape 1594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ran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9" name="Shape 1599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ran</a:t>
            </a:r>
            <a:endParaRPr sz="3000" dirty="0"/>
          </a:p>
        </p:txBody>
      </p:sp>
      <p:sp>
        <p:nvSpPr>
          <p:cNvPr id="1600" name="Shape 1600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ran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601" name="Shape 16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8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2" name="Shape 16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67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3" name="Shape 16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34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4" name="Shape 16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4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5" name="Shape 16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5872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6" name="Shape 16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24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7" name="Shape 16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39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8" name="Shape 16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11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9" name="Shape 16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7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0" name="Shape 16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82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1" name="Shape 16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4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2" name="Shape 16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030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3" name="Shape 16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0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4" name="Shape 16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8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5" name="Shape 16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232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6" name="Shape 16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60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7" name="Shape 16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75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8" name="Shape 16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47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9" name="Shape 16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0" name="Shape 16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1" name="Shape 16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422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2" name="Shape 16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10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3" name="Shape 16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21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4" name="Shape 16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625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5" name="Shape 16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997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6" name="Shape 16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15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1" name="Shape 1631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ride</a:t>
            </a:r>
            <a:endParaRPr sz="3000" dirty="0"/>
          </a:p>
        </p:txBody>
      </p:sp>
      <p:sp>
        <p:nvSpPr>
          <p:cNvPr id="1632" name="Shape 1632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ride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633" name="Shape 16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4" name="Shape 16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5" name="Shape 16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6" name="Shape 16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7" name="Shape 16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8" name="Shape 16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9" name="Shape 16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0" name="Shape 16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1" name="Shape 16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2" name="Shape 16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3" name="Shape 16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4" name="Shape 16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9" name="Shape 1649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1650" name="Shape 16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20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1" name="Shape 165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695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2" name="Shape 165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61125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3" name="Shape 165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11000" y="1067625"/>
            <a:ext cx="592300" cy="675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4" name="Shape 165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9875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5" name="Shape 165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85950" y="1070250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6" name="Shape 165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55500" y="1067637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7" name="Shape 165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58313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8" name="Shape 1658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04050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9" name="Shape 1659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983450" y="107023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0" name="Shape 1660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18100" y="2140386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1" name="Shape 1661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001087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2" name="Shape 1662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80175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3" name="Shape 166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364925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4" name="Shape 1664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45570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5" name="Shape 1665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546450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6" name="Shape 1666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09650" y="2140375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7" name="Shape 1667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00975" y="1615800"/>
            <a:ext cx="592275" cy="6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8" name="Shape 1668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916237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9" name="Shape 1669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372575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0" name="Shape 1670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83150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1" name="Shape 1671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3274850" y="1613163"/>
            <a:ext cx="592275" cy="680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2" name="Shape 1672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37467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3" name="Shape 1673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4177125" y="1615788"/>
            <a:ext cx="592300" cy="67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4" name="Shape 1674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46334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5" name="Shape 1675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451650" y="1613150"/>
            <a:ext cx="592300" cy="680220"/>
          </a:xfrm>
          <a:prstGeom prst="rect">
            <a:avLst/>
          </a:prstGeom>
          <a:noFill/>
          <a:ln>
            <a:noFill/>
          </a:ln>
        </p:spPr>
      </p:pic>
      <p:sp>
        <p:nvSpPr>
          <p:cNvPr id="1676" name="Shape 1676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ride</a:t>
            </a:r>
            <a:endParaRPr sz="3000" dirty="0"/>
          </a:p>
        </p:txBody>
      </p:sp>
      <p:sp>
        <p:nvSpPr>
          <p:cNvPr id="1677" name="Shape 1677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ride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eat</a:t>
            </a:r>
            <a:endParaRPr sz="3000" dirty="0"/>
          </a:p>
        </p:txBody>
      </p:sp>
      <p:sp>
        <p:nvSpPr>
          <p:cNvPr id="189" name="Shape 189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eat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90" name="Shape 1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8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67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Shape 1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34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Shape 1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4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Shape 1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5872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Shape 1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24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Shape 1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39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Shape 1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11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Shape 1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7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Shape 1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82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4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Shape 2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030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Shape 2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2052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Shape 2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8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232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Shape 2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60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75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47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Shape 2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Shape 2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422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Shape 2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10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Shape 2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21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Shape 2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625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997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15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2" name="Shape 1682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ride</a:t>
            </a:r>
            <a:endParaRPr sz="3000" dirty="0"/>
          </a:p>
        </p:txBody>
      </p:sp>
      <p:sp>
        <p:nvSpPr>
          <p:cNvPr id="1683" name="Shape 1683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ride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684" name="Shape 16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8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5" name="Shape 16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67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6" name="Shape 16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34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7" name="Shape 16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4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8" name="Shape 16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5872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9" name="Shape 16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24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0" name="Shape 16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39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1" name="Shape 16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11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2" name="Shape 16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7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3" name="Shape 16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82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4" name="Shape 16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4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5" name="Shape 16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030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6" name="Shape 16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0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7" name="Shape 16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8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8" name="Shape 16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232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9" name="Shape 16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60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0" name="Shape 17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75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1" name="Shape 17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47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2" name="Shape 17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3" name="Shape 17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4" name="Shape 17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422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5" name="Shape 17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10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6" name="Shape 17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21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7" name="Shape 17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625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8" name="Shape 17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997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9" name="Shape 17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15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4" name="Shape 1714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saw</a:t>
            </a:r>
            <a:endParaRPr sz="3000" dirty="0"/>
          </a:p>
        </p:txBody>
      </p:sp>
      <p:sp>
        <p:nvSpPr>
          <p:cNvPr id="1715" name="Shape 1715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saw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716" name="Shape 17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7" name="Shape 17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8" name="Shape 17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9" name="Shape 17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0" name="Shape 17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1" name="Shape 17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2" name="Shape 17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3" name="Shape 17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4" name="Shape 17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5" name="Shape 17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6" name="Shape 17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7" name="Shape 17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2" name="Shape 1732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1733" name="Shape 17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20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4" name="Shape 17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695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5" name="Shape 17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61125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6" name="Shape 173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11000" y="1067625"/>
            <a:ext cx="592300" cy="675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7" name="Shape 173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9875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8" name="Shape 173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85950" y="1070250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9" name="Shape 173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55500" y="1067637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0" name="Shape 174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58313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1" name="Shape 174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04050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2" name="Shape 174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983450" y="107023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3" name="Shape 174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18100" y="2140386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4" name="Shape 174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001087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5" name="Shape 1745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80175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6" name="Shape 1746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364925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7" name="Shape 1747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45570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8" name="Shape 174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546450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9" name="Shape 1749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09650" y="2140375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0" name="Shape 1750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00975" y="1615800"/>
            <a:ext cx="592275" cy="6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1" name="Shape 1751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916237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2" name="Shape 1752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372575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3" name="Shape 1753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83150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4" name="Shape 1754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3274850" y="1613163"/>
            <a:ext cx="592275" cy="680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5" name="Shape 1755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37467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6" name="Shape 1756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4177125" y="1615788"/>
            <a:ext cx="592300" cy="67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7" name="Shape 1757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46334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8" name="Shape 1758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451650" y="1613150"/>
            <a:ext cx="592300" cy="680220"/>
          </a:xfrm>
          <a:prstGeom prst="rect">
            <a:avLst/>
          </a:prstGeom>
          <a:noFill/>
          <a:ln>
            <a:noFill/>
          </a:ln>
        </p:spPr>
      </p:pic>
      <p:sp>
        <p:nvSpPr>
          <p:cNvPr id="1759" name="Shape 1759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saw</a:t>
            </a:r>
            <a:endParaRPr sz="3000" dirty="0"/>
          </a:p>
        </p:txBody>
      </p:sp>
      <p:sp>
        <p:nvSpPr>
          <p:cNvPr id="1760" name="Shape 1760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saw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5" name="Shape 1765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saw</a:t>
            </a:r>
            <a:endParaRPr sz="3000" dirty="0"/>
          </a:p>
        </p:txBody>
      </p:sp>
      <p:sp>
        <p:nvSpPr>
          <p:cNvPr id="1766" name="Shape 1766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saw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767" name="Shape 17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8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8" name="Shape 17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67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9" name="Shape 17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34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0" name="Shape 17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4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1" name="Shape 17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5872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2" name="Shape 17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24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3" name="Shape 17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39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4" name="Shape 17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11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5" name="Shape 17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7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6" name="Shape 17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82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7" name="Shape 17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4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8" name="Shape 17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030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9" name="Shape 17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0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0" name="Shape 17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8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1" name="Shape 17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232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2" name="Shape 17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60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3" name="Shape 17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75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4" name="Shape 17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47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5" name="Shape 17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6" name="Shape 17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7" name="Shape 17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422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8" name="Shape 17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10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9" name="Shape 17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21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0" name="Shape 17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625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1" name="Shape 17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997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2" name="Shape 17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15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7" name="Shape 1797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say</a:t>
            </a:r>
            <a:endParaRPr sz="3000" dirty="0"/>
          </a:p>
        </p:txBody>
      </p:sp>
      <p:sp>
        <p:nvSpPr>
          <p:cNvPr id="1798" name="Shape 1798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say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799" name="Shape 17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0" name="Shape 18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1" name="Shape 18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2" name="Shape 18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3" name="Shape 18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4" name="Shape 18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5" name="Shape 18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6" name="Shape 18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7" name="Shape 18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8" name="Shape 18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9" name="Shape 18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0" name="Shape 18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5" name="Shape 1815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1816" name="Shape 18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20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7" name="Shape 18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695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8" name="Shape 18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61125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9" name="Shape 18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11000" y="1067625"/>
            <a:ext cx="592300" cy="675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0" name="Shape 18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9875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1" name="Shape 182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85950" y="1070250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2" name="Shape 182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55500" y="1067637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3" name="Shape 182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58313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4" name="Shape 182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04050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5" name="Shape 182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983450" y="107023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6" name="Shape 1826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18100" y="2140386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7" name="Shape 1827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001087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8" name="Shape 1828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80175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9" name="Shape 1829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364925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0" name="Shape 1830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45570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1" name="Shape 18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546450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2" name="Shape 1832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09650" y="2140375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3" name="Shape 1833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00975" y="1615800"/>
            <a:ext cx="592275" cy="6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4" name="Shape 1834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916237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5" name="Shape 1835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372575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6" name="Shape 1836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83150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7" name="Shape 1837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3274850" y="1613163"/>
            <a:ext cx="592275" cy="680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8" name="Shape 1838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37467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9" name="Shape 1839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4177125" y="1615788"/>
            <a:ext cx="592300" cy="67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0" name="Shape 1840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46334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1" name="Shape 1841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451650" y="1613150"/>
            <a:ext cx="592300" cy="680220"/>
          </a:xfrm>
          <a:prstGeom prst="rect">
            <a:avLst/>
          </a:prstGeom>
          <a:noFill/>
          <a:ln>
            <a:noFill/>
          </a:ln>
        </p:spPr>
      </p:pic>
      <p:sp>
        <p:nvSpPr>
          <p:cNvPr id="1842" name="Shape 1842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say</a:t>
            </a:r>
            <a:endParaRPr sz="3000" dirty="0"/>
          </a:p>
        </p:txBody>
      </p:sp>
      <p:sp>
        <p:nvSpPr>
          <p:cNvPr id="1843" name="Shape 1843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say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" name="Shape 1848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say</a:t>
            </a:r>
            <a:endParaRPr sz="3000" dirty="0"/>
          </a:p>
        </p:txBody>
      </p:sp>
      <p:sp>
        <p:nvSpPr>
          <p:cNvPr id="1849" name="Shape 1849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say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850" name="Shape 18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8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1" name="Shape 18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67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2" name="Shape 18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34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3" name="Shape 18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4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4" name="Shape 18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5872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5" name="Shape 18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24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6" name="Shape 18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39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7" name="Shape 18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11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8" name="Shape 18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7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9" name="Shape 18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82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0" name="Shape 18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4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1" name="Shape 18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030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2" name="Shape 18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0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3" name="Shape 18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8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4" name="Shape 18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232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5" name="Shape 18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60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6" name="Shape 18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75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7" name="Shape 18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47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8" name="Shape 18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9" name="Shape 18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0" name="Shape 18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422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1" name="Shape 18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10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2" name="Shape 18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21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3" name="Shape 18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625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4" name="Shape 18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997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5" name="Shape 18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15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0" name="Shape 1880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she</a:t>
            </a:r>
            <a:endParaRPr sz="3000" dirty="0"/>
          </a:p>
        </p:txBody>
      </p:sp>
      <p:sp>
        <p:nvSpPr>
          <p:cNvPr id="1881" name="Shape 1881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she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882" name="Shape 18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3" name="Shape 18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4" name="Shape 18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5" name="Shape 18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6" name="Shape 18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7" name="Shape 18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8" name="Shape 18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9" name="Shape 18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0" name="Shape 18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1" name="Shape 18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2" name="Shape 18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3" name="Shape 18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8" name="Shape 1898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1899" name="Shape 18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20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0" name="Shape 19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695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1" name="Shape 190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61125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2" name="Shape 190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11000" y="1067625"/>
            <a:ext cx="592300" cy="675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3" name="Shape 190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9875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4" name="Shape 190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85950" y="1070250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5" name="Shape 190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55500" y="1067637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6" name="Shape 190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58313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7" name="Shape 190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04050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8" name="Shape 190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983450" y="107023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9" name="Shape 1909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18100" y="2140386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0" name="Shape 1910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001087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1" name="Shape 1911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80175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2" name="Shape 1912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364925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3" name="Shape 19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45570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4" name="Shape 1914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546450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5" name="Shape 1915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09650" y="2140375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6" name="Shape 1916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00975" y="1615800"/>
            <a:ext cx="592275" cy="6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7" name="Shape 1917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916237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8" name="Shape 1918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372575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9" name="Shape 1919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83150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0" name="Shape 1920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3274850" y="1613163"/>
            <a:ext cx="592275" cy="680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1" name="Shape 1921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37467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2" name="Shape 1922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4177125" y="1615788"/>
            <a:ext cx="592300" cy="67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3" name="Shape 1923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46334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4" name="Shape 1924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451650" y="1613150"/>
            <a:ext cx="592300" cy="680220"/>
          </a:xfrm>
          <a:prstGeom prst="rect">
            <a:avLst/>
          </a:prstGeom>
          <a:noFill/>
          <a:ln>
            <a:noFill/>
          </a:ln>
        </p:spPr>
      </p:pic>
      <p:sp>
        <p:nvSpPr>
          <p:cNvPr id="1925" name="Shape 1925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she</a:t>
            </a:r>
            <a:endParaRPr sz="3000" dirty="0"/>
          </a:p>
        </p:txBody>
      </p:sp>
      <p:sp>
        <p:nvSpPr>
          <p:cNvPr id="1926" name="Shape 1926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she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" name="Shape 1931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she</a:t>
            </a:r>
            <a:endParaRPr sz="3000" dirty="0"/>
          </a:p>
        </p:txBody>
      </p:sp>
      <p:sp>
        <p:nvSpPr>
          <p:cNvPr id="1932" name="Shape 1932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she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933" name="Shape 19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8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4" name="Shape 19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67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5" name="Shape 19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34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6" name="Shape 19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4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7" name="Shape 19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5872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8" name="Shape 19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24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9" name="Shape 19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39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0" name="Shape 19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11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1" name="Shape 19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7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2" name="Shape 19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82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3" name="Shape 19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4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4" name="Shape 19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030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5" name="Shape 19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0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6" name="Shape 19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8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7" name="Shape 19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232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8" name="Shape 19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60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9" name="Shape 19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75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0" name="Shape 19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47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1" name="Shape 19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2" name="Shape 19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3" name="Shape 19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422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4" name="Shape 19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10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5" name="Shape 19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21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6" name="Shape 19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625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7" name="Shape 19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997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8" name="Shape 19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15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four</a:t>
            </a:r>
            <a:endParaRPr sz="3000" dirty="0"/>
          </a:p>
        </p:txBody>
      </p:sp>
      <p:sp>
        <p:nvSpPr>
          <p:cNvPr id="221" name="Shape 221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four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222" name="Shape 2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Shape 2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Shape 2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Shape 2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Shape 2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Shape 2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Shape 2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Shape 2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Shape 2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Shape 2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Shape 2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Shape 2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" name="Shape 1963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so</a:t>
            </a:r>
            <a:endParaRPr sz="3000" dirty="0"/>
          </a:p>
        </p:txBody>
      </p:sp>
      <p:sp>
        <p:nvSpPr>
          <p:cNvPr id="1964" name="Shape 1964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so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965" name="Shape 19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6" name="Shape 19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7" name="Shape 19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8" name="Shape 19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9" name="Shape 19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0" name="Shape 19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1" name="Shape 19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2" name="Shape 19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3" name="Shape 19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4" name="Shape 19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5" name="Shape 19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6" name="Shape 19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1" name="Shape 1981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1982" name="Shape 19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20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3" name="Shape 198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695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4" name="Shape 198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61125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5" name="Shape 198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11000" y="1067625"/>
            <a:ext cx="592300" cy="675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6" name="Shape 198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9875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7" name="Shape 198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85950" y="1070250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8" name="Shape 198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55500" y="1067637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9" name="Shape 198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58313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0" name="Shape 199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04050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1" name="Shape 199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983450" y="107023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2" name="Shape 1992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18100" y="2140386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3" name="Shape 199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001087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4" name="Shape 199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80175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5" name="Shape 1995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364925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6" name="Shape 1996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45570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7" name="Shape 1997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546450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8" name="Shape 199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09650" y="2140375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9" name="Shape 1999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00975" y="1615800"/>
            <a:ext cx="592275" cy="6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0" name="Shape 2000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916237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1" name="Shape 2001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372575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2" name="Shape 2002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83150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3" name="Shape 2003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3274850" y="1613163"/>
            <a:ext cx="592275" cy="680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4" name="Shape 2004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37467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5" name="Shape 2005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4177125" y="1615788"/>
            <a:ext cx="592300" cy="67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6" name="Shape 2006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46334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7" name="Shape 2007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451650" y="1613150"/>
            <a:ext cx="592300" cy="680220"/>
          </a:xfrm>
          <a:prstGeom prst="rect">
            <a:avLst/>
          </a:prstGeom>
          <a:noFill/>
          <a:ln>
            <a:noFill/>
          </a:ln>
        </p:spPr>
      </p:pic>
      <p:sp>
        <p:nvSpPr>
          <p:cNvPr id="2008" name="Shape 2008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so</a:t>
            </a:r>
            <a:endParaRPr sz="3000" dirty="0"/>
          </a:p>
        </p:txBody>
      </p:sp>
      <p:sp>
        <p:nvSpPr>
          <p:cNvPr id="2009" name="Shape 2009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so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4" name="Shape 2014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so</a:t>
            </a:r>
            <a:endParaRPr sz="3000" dirty="0"/>
          </a:p>
        </p:txBody>
      </p:sp>
      <p:sp>
        <p:nvSpPr>
          <p:cNvPr id="2015" name="Shape 2015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so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2016" name="Shape 20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8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7" name="Shape 20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67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8" name="Shape 20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34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9" name="Shape 20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4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0" name="Shape 20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5872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1" name="Shape 20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24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2" name="Shape 20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39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3" name="Shape 20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11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4" name="Shape 20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7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5" name="Shape 20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82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6" name="Shape 20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4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7" name="Shape 20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030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8" name="Shape 20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0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9" name="Shape 20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8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0" name="Shape 20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232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1" name="Shape 20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60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2" name="Shape 20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75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3" name="Shape 20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47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4" name="Shape 20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5" name="Shape 20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6" name="Shape 20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422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7" name="Shape 20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10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8" name="Shape 20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21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9" name="Shape 20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625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0" name="Shape 20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997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1" name="Shape 20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15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6" name="Shape 2046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soon</a:t>
            </a:r>
            <a:endParaRPr sz="3000" dirty="0"/>
          </a:p>
        </p:txBody>
      </p:sp>
      <p:sp>
        <p:nvSpPr>
          <p:cNvPr id="2047" name="Shape 2047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soon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2048" name="Shape 20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9" name="Shape 20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Shape 20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1" name="Shape 20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2" name="Shape 20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3" name="Shape 20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4" name="Shape 20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5" name="Shape 20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90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6" name="Shape 20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7" name="Shape 20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350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8" name="Shape 20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3874863"/>
            <a:ext cx="432950" cy="5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9" name="Shape 20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5075" y="4460213"/>
            <a:ext cx="432950" cy="5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Shape 2064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2065" name="Shape 20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20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6" name="Shape 206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695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7" name="Shape 206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61125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8" name="Shape 206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11000" y="1067625"/>
            <a:ext cx="592300" cy="675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9" name="Shape 206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9875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0" name="Shape 207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85950" y="1070250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1" name="Shape 207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55500" y="1067637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2" name="Shape 207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58313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3" name="Shape 207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04050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4" name="Shape 207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983450" y="107023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5" name="Shape 2075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18100" y="2140386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6" name="Shape 2076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001087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7" name="Shape 2077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80175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8" name="Shape 2078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364925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9" name="Shape 2079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45570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0" name="Shape 208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546450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1" name="Shape 2081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09650" y="2140375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2" name="Shape 2082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00975" y="1615800"/>
            <a:ext cx="592275" cy="6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3" name="Shape 2083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916237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4" name="Shape 2084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372575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5" name="Shape 2085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83150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6" name="Shape 2086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3274850" y="1613163"/>
            <a:ext cx="592275" cy="680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7" name="Shape 2087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37467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8" name="Shape 2088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4177125" y="1615788"/>
            <a:ext cx="592300" cy="67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9" name="Shape 2089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46334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0" name="Shape 2090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451650" y="1613150"/>
            <a:ext cx="592300" cy="680220"/>
          </a:xfrm>
          <a:prstGeom prst="rect">
            <a:avLst/>
          </a:prstGeom>
          <a:noFill/>
          <a:ln>
            <a:noFill/>
          </a:ln>
        </p:spPr>
      </p:pic>
      <p:sp>
        <p:nvSpPr>
          <p:cNvPr id="2091" name="Shape 2091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soon</a:t>
            </a:r>
            <a:endParaRPr sz="3000" dirty="0"/>
          </a:p>
        </p:txBody>
      </p:sp>
      <p:sp>
        <p:nvSpPr>
          <p:cNvPr id="2092" name="Shape 2092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soon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7" name="Shape 2097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smtClean="0"/>
              <a:t>soon</a:t>
            </a:r>
            <a:endParaRPr sz="3000"/>
          </a:p>
        </p:txBody>
      </p:sp>
      <p:sp>
        <p:nvSpPr>
          <p:cNvPr id="2098" name="Shape 2098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soon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2099" name="Shape 20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8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0" name="Shape 2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67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1" name="Shape 2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34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2" name="Shape 21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4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3" name="Shape 21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5872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4" name="Shape 21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24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5" name="Shape 21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39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6" name="Shape 21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11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7" name="Shape 21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7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8" name="Shape 21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82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9" name="Shape 21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4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0" name="Shape 21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030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1" name="Shape 21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0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2" name="Shape 2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8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3" name="Shape 21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232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4" name="Shape 21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60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5" name="Shape 21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75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6" name="Shape 21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47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7" name="Shape 21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8" name="Shape 21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9" name="Shape 21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422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0" name="Shape 21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10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1" name="Shape 21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21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2" name="Shape 21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625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3" name="Shape 21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997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4" name="Shape 21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15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239" name="Shape 2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520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Shape 2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6950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Shape 24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61125" y="107025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Shape 24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11000" y="1067625"/>
            <a:ext cx="592300" cy="675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Shape 24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9875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Shape 24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85950" y="1070250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Shape 24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55500" y="1067637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Shape 24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58313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Shape 24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04050" y="1070262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Shape 24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983450" y="107023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Shape 249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18100" y="2140386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Shape 250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001087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Shape 251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80175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Shape 252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364925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Shape 25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455700" y="2143000"/>
            <a:ext cx="592275" cy="67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Shape 254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546450" y="2142987"/>
            <a:ext cx="592300" cy="670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Shape 255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09650" y="2140375"/>
            <a:ext cx="592275" cy="6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Shape 256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00975" y="1615800"/>
            <a:ext cx="592275" cy="6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Shape 257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916237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Shape 258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372575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Shape 259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83150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Shape 260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3274850" y="1613163"/>
            <a:ext cx="592275" cy="680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Shape 261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37467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Shape 262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4177125" y="1615788"/>
            <a:ext cx="592300" cy="67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Shape 263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4633450" y="1615800"/>
            <a:ext cx="592275" cy="67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Shape 264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451650" y="1613150"/>
            <a:ext cx="592300" cy="680220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Shape 265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four</a:t>
            </a:r>
            <a:endParaRPr sz="3000" dirty="0"/>
          </a:p>
        </p:txBody>
      </p:sp>
      <p:sp>
        <p:nvSpPr>
          <p:cNvPr id="266" name="Shape 266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four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/>
        </p:nvSpPr>
        <p:spPr>
          <a:xfrm>
            <a:off x="3723400" y="3974525"/>
            <a:ext cx="26238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four</a:t>
            </a:r>
            <a:endParaRPr sz="3000" dirty="0"/>
          </a:p>
        </p:txBody>
      </p:sp>
      <p:sp>
        <p:nvSpPr>
          <p:cNvPr id="272" name="Shape 272"/>
          <p:cNvSpPr txBox="1"/>
          <p:nvPr/>
        </p:nvSpPr>
        <p:spPr>
          <a:xfrm>
            <a:off x="2130125" y="25975"/>
            <a:ext cx="70140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four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273" name="Shape 2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8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Shape 2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67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Shape 2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34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Shape 2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4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Shape 2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5872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Shape 2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24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Shape 2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39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Shape 2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115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Shape 2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7575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Shape 2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8200" y="109265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Shape 2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4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Shape 2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030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Shape 2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0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Shape 2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8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Shape 2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232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Shape 2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60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Shape 2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75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Shape 2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4750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Shape 2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175" y="1633000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Shape 2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4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Shape 2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422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Shape 2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10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Shape 2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21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Shape 2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625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Shape 2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9975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Shape 2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1500" y="2157725"/>
            <a:ext cx="574950" cy="6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150</Words>
  <Application>Microsoft Office PowerPoint</Application>
  <PresentationFormat>On-screen Show (16:9)</PresentationFormat>
  <Paragraphs>150</Paragraphs>
  <Slides>75</Slides>
  <Notes>75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7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Christina</dc:creator>
  <cp:lastModifiedBy>Smith, Christina</cp:lastModifiedBy>
  <cp:revision>4</cp:revision>
  <dcterms:modified xsi:type="dcterms:W3CDTF">2018-04-17T13:42:14Z</dcterms:modified>
</cp:coreProperties>
</file>