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6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1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4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4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2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3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B509F-85C8-40D5-AB32-924355324D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1A20-7698-453E-B1D9-30CB7CD5E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7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Landforms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(Your name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9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landforms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Hills</a:t>
            </a:r>
          </a:p>
          <a:p>
            <a:r>
              <a:rPr lang="en-US" dirty="0" smtClean="0"/>
              <a:t>Valleys</a:t>
            </a:r>
          </a:p>
          <a:p>
            <a:r>
              <a:rPr lang="en-US" dirty="0" smtClean="0"/>
              <a:t>Mou</a:t>
            </a:r>
            <a:r>
              <a:rPr lang="en-US" dirty="0"/>
              <a:t>n</a:t>
            </a:r>
            <a:r>
              <a:rPr lang="en-US" dirty="0" smtClean="0"/>
              <a:t>tains</a:t>
            </a:r>
          </a:p>
          <a:p>
            <a:r>
              <a:rPr lang="en-US" dirty="0" smtClean="0"/>
              <a:t>Volcanoes </a:t>
            </a:r>
          </a:p>
          <a:p>
            <a:r>
              <a:rPr lang="en-US" dirty="0" smtClean="0"/>
              <a:t>Plateau</a:t>
            </a:r>
          </a:p>
          <a:p>
            <a:r>
              <a:rPr lang="en-US" dirty="0" smtClean="0"/>
              <a:t>Peninsula</a:t>
            </a:r>
          </a:p>
          <a:p>
            <a:r>
              <a:rPr lang="en-US" dirty="0" smtClean="0"/>
              <a:t>Dune</a:t>
            </a:r>
          </a:p>
          <a:p>
            <a:r>
              <a:rPr lang="en-US" dirty="0" smtClean="0"/>
              <a:t>Island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Rivers</a:t>
            </a:r>
          </a:p>
          <a:p>
            <a:r>
              <a:rPr lang="en-US" dirty="0" smtClean="0"/>
              <a:t>Plains</a:t>
            </a:r>
          </a:p>
          <a:p>
            <a:r>
              <a:rPr lang="en-US" dirty="0" smtClean="0"/>
              <a:t>Oceans</a:t>
            </a:r>
          </a:p>
          <a:p>
            <a:r>
              <a:rPr lang="en-US" dirty="0" smtClean="0"/>
              <a:t>Glaciers</a:t>
            </a:r>
          </a:p>
          <a:p>
            <a:r>
              <a:rPr lang="en-US" dirty="0" smtClean="0"/>
              <a:t>Deltas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Landform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1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Landform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Landform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8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Landform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8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All About Landforms</vt:lpstr>
      <vt:lpstr>Types of landforms</vt:lpstr>
      <vt:lpstr>Landform #1</vt:lpstr>
      <vt:lpstr>Landform #2</vt:lpstr>
      <vt:lpstr>Landform #3</vt:lpstr>
      <vt:lpstr>Landform #4</vt:lpstr>
    </vt:vector>
  </TitlesOfParts>
  <Company>Walton-Verona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Landforms</dc:title>
  <dc:creator>Smith, Christina</dc:creator>
  <cp:lastModifiedBy>Smith, Christina</cp:lastModifiedBy>
  <cp:revision>1</cp:revision>
  <dcterms:created xsi:type="dcterms:W3CDTF">2018-04-12T18:19:02Z</dcterms:created>
  <dcterms:modified xsi:type="dcterms:W3CDTF">2018-04-12T18:19:10Z</dcterms:modified>
</cp:coreProperties>
</file>